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9.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0.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1.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2.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23.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24.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27.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28.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29.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30.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33.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34.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35.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36.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37.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48.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49.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50.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notesSlides/notesSlide51.xml" ContentType="application/vnd.openxmlformats-officedocument.presentationml.notesSlide+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54.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notesSlides/notesSlide61.xml" ContentType="application/vnd.openxmlformats-officedocument.presentationml.notesSlide+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notesSlides/notesSlide62.xml" ContentType="application/vnd.openxmlformats-officedocument.presentationml.notesSlide+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notesSlides/notesSlide63.xml" ContentType="application/vnd.openxmlformats-officedocument.presentationml.notesSlide+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notesSlides/notesSlide64.xml" ContentType="application/vnd.openxmlformats-officedocument.presentationml.notesSlide+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notesSlides/notesSlide65.xml" ContentType="application/vnd.openxmlformats-officedocument.presentationml.notesSlide+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notesSlides/notesSlide68.xml" ContentType="application/vnd.openxmlformats-officedocument.presentationml.notesSlide+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05"/>
  </p:notesMasterIdLst>
  <p:handoutMasterIdLst>
    <p:handoutMasterId r:id="rId106"/>
  </p:handoutMasterIdLst>
  <p:sldIdLst>
    <p:sldId id="1783" r:id="rId5"/>
    <p:sldId id="1529" r:id="rId6"/>
    <p:sldId id="1923" r:id="rId7"/>
    <p:sldId id="2045" r:id="rId8"/>
    <p:sldId id="2044" r:id="rId9"/>
    <p:sldId id="2078" r:id="rId10"/>
    <p:sldId id="2079" r:id="rId11"/>
    <p:sldId id="2039" r:id="rId12"/>
    <p:sldId id="1922" r:id="rId13"/>
    <p:sldId id="2046" r:id="rId14"/>
    <p:sldId id="2047" r:id="rId15"/>
    <p:sldId id="970" r:id="rId16"/>
    <p:sldId id="971" r:id="rId17"/>
    <p:sldId id="972" r:id="rId18"/>
    <p:sldId id="1970" r:id="rId19"/>
    <p:sldId id="1998" r:id="rId20"/>
    <p:sldId id="977" r:id="rId21"/>
    <p:sldId id="1530" r:id="rId22"/>
    <p:sldId id="986" r:id="rId23"/>
    <p:sldId id="280" r:id="rId24"/>
    <p:sldId id="281" r:id="rId25"/>
    <p:sldId id="282" r:id="rId26"/>
    <p:sldId id="2088" r:id="rId27"/>
    <p:sldId id="1864" r:id="rId28"/>
    <p:sldId id="1861" r:id="rId29"/>
    <p:sldId id="1863" r:id="rId30"/>
    <p:sldId id="1865" r:id="rId31"/>
    <p:sldId id="1862" r:id="rId32"/>
    <p:sldId id="1860" r:id="rId33"/>
    <p:sldId id="980" r:id="rId34"/>
    <p:sldId id="981" r:id="rId35"/>
    <p:sldId id="1971" r:id="rId36"/>
    <p:sldId id="979" r:id="rId37"/>
    <p:sldId id="2114" r:id="rId38"/>
    <p:sldId id="2115" r:id="rId39"/>
    <p:sldId id="567" r:id="rId40"/>
    <p:sldId id="2049" r:id="rId41"/>
    <p:sldId id="2050" r:id="rId42"/>
    <p:sldId id="2051" r:id="rId43"/>
    <p:sldId id="2052" r:id="rId44"/>
    <p:sldId id="2076" r:id="rId45"/>
    <p:sldId id="2080" r:id="rId46"/>
    <p:sldId id="1784" r:id="rId47"/>
    <p:sldId id="569" r:id="rId48"/>
    <p:sldId id="563" r:id="rId49"/>
    <p:sldId id="1880" r:id="rId50"/>
    <p:sldId id="565" r:id="rId51"/>
    <p:sldId id="442" r:id="rId52"/>
    <p:sldId id="512" r:id="rId53"/>
    <p:sldId id="503" r:id="rId54"/>
    <p:sldId id="1024" r:id="rId55"/>
    <p:sldId id="504" r:id="rId56"/>
    <p:sldId id="1025" r:id="rId57"/>
    <p:sldId id="1026" r:id="rId58"/>
    <p:sldId id="2081" r:id="rId59"/>
    <p:sldId id="510" r:id="rId60"/>
    <p:sldId id="1533" r:id="rId61"/>
    <p:sldId id="1949" r:id="rId62"/>
    <p:sldId id="1826" r:id="rId63"/>
    <p:sldId id="1883" r:id="rId64"/>
    <p:sldId id="1032" r:id="rId65"/>
    <p:sldId id="450" r:id="rId66"/>
    <p:sldId id="451" r:id="rId67"/>
    <p:sldId id="452" r:id="rId68"/>
    <p:sldId id="941" r:id="rId69"/>
    <p:sldId id="942" r:id="rId70"/>
    <p:sldId id="944" r:id="rId71"/>
    <p:sldId id="945" r:id="rId72"/>
    <p:sldId id="1872" r:id="rId73"/>
    <p:sldId id="2082" r:id="rId74"/>
    <p:sldId id="1951" r:id="rId75"/>
    <p:sldId id="492" r:id="rId76"/>
    <p:sldId id="2084" r:id="rId77"/>
    <p:sldId id="1439" r:id="rId78"/>
    <p:sldId id="2085" r:id="rId79"/>
    <p:sldId id="494" r:id="rId80"/>
    <p:sldId id="495" r:id="rId81"/>
    <p:sldId id="2086" r:id="rId82"/>
    <p:sldId id="2112" r:id="rId83"/>
    <p:sldId id="2105" r:id="rId84"/>
    <p:sldId id="2106" r:id="rId85"/>
    <p:sldId id="2107" r:id="rId86"/>
    <p:sldId id="2108" r:id="rId87"/>
    <p:sldId id="2109" r:id="rId88"/>
    <p:sldId id="2110" r:id="rId89"/>
    <p:sldId id="2111" r:id="rId90"/>
    <p:sldId id="2067" r:id="rId91"/>
    <p:sldId id="2068" r:id="rId92"/>
    <p:sldId id="2069" r:id="rId93"/>
    <p:sldId id="2071" r:id="rId94"/>
    <p:sldId id="2072" r:id="rId95"/>
    <p:sldId id="2073" r:id="rId96"/>
    <p:sldId id="2070" r:id="rId97"/>
    <p:sldId id="2089" r:id="rId98"/>
    <p:sldId id="2063" r:id="rId99"/>
    <p:sldId id="2064" r:id="rId100"/>
    <p:sldId id="2087" r:id="rId101"/>
    <p:sldId id="2066" r:id="rId102"/>
    <p:sldId id="1675" r:id="rId103"/>
    <p:sldId id="2116" r:id="rId104"/>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guide id="3" orient="horz" pos="2160">
          <p15:clr>
            <a:srgbClr val="A4A3A4"/>
          </p15:clr>
        </p15:guide>
        <p15:guide id="4"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75"/>
    <a:srgbClr val="776453"/>
    <a:srgbClr val="DC7EBD"/>
    <a:srgbClr val="92278F"/>
    <a:srgbClr val="FF8193"/>
    <a:srgbClr val="F68B32"/>
    <a:srgbClr val="F1592A"/>
    <a:srgbClr val="056839"/>
    <a:srgbClr val="FFCD1E"/>
    <a:srgbClr val="9FDD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920" autoAdjust="0"/>
    <p:restoredTop sz="96405" autoAdjust="0"/>
  </p:normalViewPr>
  <p:slideViewPr>
    <p:cSldViewPr snapToGrid="0" showGuides="1">
      <p:cViewPr>
        <p:scale>
          <a:sx n="100" d="100"/>
          <a:sy n="100" d="100"/>
        </p:scale>
        <p:origin x="1472" y="1048"/>
      </p:cViewPr>
      <p:guideLst>
        <p:guide orient="horz" pos="2160"/>
        <p:guide pos="2880"/>
      </p:guideLst>
    </p:cSldViewPr>
  </p:slideViewPr>
  <p:notesTextViewPr>
    <p:cViewPr>
      <p:scale>
        <a:sx n="3" d="2"/>
        <a:sy n="3" d="2"/>
      </p:scale>
      <p:origin x="0" y="0"/>
    </p:cViewPr>
  </p:notesTextViewPr>
  <p:sorterViewPr>
    <p:cViewPr>
      <p:scale>
        <a:sx n="1" d="1"/>
        <a:sy n="1" d="1"/>
      </p:scale>
      <p:origin x="0" y="79072"/>
    </p:cViewPr>
  </p:sorterViewPr>
  <p:notesViewPr>
    <p:cSldViewPr snapToGrid="0" showGuides="1">
      <p:cViewPr varScale="1">
        <p:scale>
          <a:sx n="86" d="100"/>
          <a:sy n="86" d="100"/>
        </p:scale>
        <p:origin x="3786" y="78"/>
      </p:cViewPr>
      <p:guideLst>
        <p:guide orient="horz" pos="2880"/>
        <p:guide pos="2160"/>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presProps" Target="pres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diagrams/_rels/data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diagrams/_rels/data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g"/></Relationships>
</file>

<file path=ppt/diagrams/_rels/data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image" Target="../media/image34.png"/><Relationship Id="rId4" Type="http://schemas.openxmlformats.org/officeDocument/2006/relationships/image" Target="../media/image37.png"/></Relationships>
</file>

<file path=ppt/diagrams/_rels/data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image" Target="../media/image42.png"/></Relationships>
</file>

<file path=ppt/diagrams/_rels/drawing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diagrams/_rels/drawing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g"/></Relationships>
</file>

<file path=ppt/diagrams/_rels/drawing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image" Target="../media/image34.png"/><Relationship Id="rId4" Type="http://schemas.openxmlformats.org/officeDocument/2006/relationships/image" Target="../media/image37.png"/></Relationships>
</file>

<file path=ppt/diagrams/_rels/drawing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colorful1#12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12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1#4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1#12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1F532B-2C1E-C44A-99BA-F512456E4B18}" type="doc">
      <dgm:prSet loTypeId="urn:microsoft.com/office/officeart/2005/8/layout/vList2" loCatId="list" qsTypeId="urn:microsoft.com/office/officeart/2005/8/quickstyle/3D1" qsCatId="3D" csTypeId="urn:microsoft.com/office/officeart/2005/8/colors/colorful1#125" csCatId="colorful" phldr="1"/>
      <dgm:spPr/>
      <dgm:t>
        <a:bodyPr/>
        <a:lstStyle/>
        <a:p>
          <a:endParaRPr lang="en-US"/>
        </a:p>
      </dgm:t>
    </dgm:pt>
    <dgm:pt modelId="{6D80FC0D-8EA6-F244-BEAB-00DC3B854802}">
      <dgm:prSet phldrT="[Text]" custT="1"/>
      <dgm:spPr>
        <a:solidFill>
          <a:srgbClr val="800000"/>
        </a:solidFill>
      </dgm:spPr>
      <dgm:t>
        <a:bodyPr/>
        <a:lstStyle/>
        <a:p>
          <a:pPr algn="ctr"/>
          <a:r>
            <a:rPr lang="en-US" sz="3800" b="0" dirty="0">
              <a:latin typeface="Arial Black"/>
              <a:cs typeface="Arial Black"/>
            </a:rPr>
            <a:t>CHARACTER COUNTS! 6.0</a:t>
          </a:r>
        </a:p>
      </dgm:t>
    </dgm:pt>
    <dgm:pt modelId="{E6933640-BF81-7842-AC80-96C9343D5933}" type="parTrans" cxnId="{C13ED389-B60B-8141-8435-27984E9C75B3}">
      <dgm:prSet/>
      <dgm:spPr/>
      <dgm:t>
        <a:bodyPr/>
        <a:lstStyle/>
        <a:p>
          <a:endParaRPr lang="en-US"/>
        </a:p>
      </dgm:t>
    </dgm:pt>
    <dgm:pt modelId="{C99EDCF3-9576-104F-8DE3-DE82936EF5F8}" type="sibTrans" cxnId="{C13ED389-B60B-8141-8435-27984E9C75B3}">
      <dgm:prSet/>
      <dgm:spPr/>
      <dgm:t>
        <a:bodyPr/>
        <a:lstStyle/>
        <a:p>
          <a:endParaRPr lang="en-US"/>
        </a:p>
      </dgm:t>
    </dgm:pt>
    <dgm:pt modelId="{18E60431-37AB-2D44-8350-3D31682D9C94}">
      <dgm:prSet phldrT="[Text]"/>
      <dgm:spPr/>
      <dgm:t>
        <a:bodyPr/>
        <a:lstStyle/>
        <a:p>
          <a:pPr algn="ctr"/>
          <a:endParaRPr lang="en-US" b="1" dirty="0"/>
        </a:p>
      </dgm:t>
    </dgm:pt>
    <dgm:pt modelId="{F477865D-45A7-AD49-812C-B3B55417F95E}" type="parTrans" cxnId="{ABA722AF-DBB7-1049-98DE-B055ED61F8AA}">
      <dgm:prSet/>
      <dgm:spPr/>
      <dgm:t>
        <a:bodyPr/>
        <a:lstStyle/>
        <a:p>
          <a:endParaRPr lang="en-US"/>
        </a:p>
      </dgm:t>
    </dgm:pt>
    <dgm:pt modelId="{98112987-AD69-6348-BF29-BA84F1371AE0}" type="sibTrans" cxnId="{ABA722AF-DBB7-1049-98DE-B055ED61F8AA}">
      <dgm:prSet/>
      <dgm:spPr/>
      <dgm:t>
        <a:bodyPr/>
        <a:lstStyle/>
        <a:p>
          <a:endParaRPr lang="en-US"/>
        </a:p>
      </dgm:t>
    </dgm:pt>
    <dgm:pt modelId="{67568B85-622E-7C4F-8EEC-C538E4790B45}">
      <dgm:prSet phldrT="[Text]"/>
      <dgm:spPr>
        <a:solidFill>
          <a:schemeClr val="accent1">
            <a:lumMod val="50000"/>
          </a:schemeClr>
        </a:solidFill>
      </dgm:spPr>
      <dgm:t>
        <a:bodyPr/>
        <a:lstStyle/>
        <a:p>
          <a:pPr algn="ctr"/>
          <a:r>
            <a:rPr lang="en-US" b="0" dirty="0">
              <a:latin typeface="Arial Black"/>
              <a:cs typeface="Arial Black"/>
            </a:rPr>
            <a:t>Student Development Workshop</a:t>
          </a:r>
        </a:p>
      </dgm:t>
    </dgm:pt>
    <dgm:pt modelId="{F3CE8CD4-3C63-4248-9D5E-20C253CEE5C1}" type="parTrans" cxnId="{D92108B0-7010-8449-9727-5A5BCCC29582}">
      <dgm:prSet/>
      <dgm:spPr/>
      <dgm:t>
        <a:bodyPr/>
        <a:lstStyle/>
        <a:p>
          <a:endParaRPr lang="en-US"/>
        </a:p>
      </dgm:t>
    </dgm:pt>
    <dgm:pt modelId="{F9E6FE97-C0BB-EA4F-BD57-EFFBB304B73A}" type="sibTrans" cxnId="{D92108B0-7010-8449-9727-5A5BCCC29582}">
      <dgm:prSet/>
      <dgm:spPr/>
      <dgm:t>
        <a:bodyPr/>
        <a:lstStyle/>
        <a:p>
          <a:endParaRPr lang="en-US"/>
        </a:p>
      </dgm:t>
    </dgm:pt>
    <dgm:pt modelId="{6DD5FF83-9840-EB4A-8B93-48FA194D4533}" type="pres">
      <dgm:prSet presAssocID="{C51F532B-2C1E-C44A-99BA-F512456E4B18}" presName="linear" presStyleCnt="0">
        <dgm:presLayoutVars>
          <dgm:animLvl val="lvl"/>
          <dgm:resizeHandles val="exact"/>
        </dgm:presLayoutVars>
      </dgm:prSet>
      <dgm:spPr/>
    </dgm:pt>
    <dgm:pt modelId="{57F289E7-3A07-BF4C-A8FD-B38D6B5EA75F}" type="pres">
      <dgm:prSet presAssocID="{6D80FC0D-8EA6-F244-BEAB-00DC3B854802}" presName="parentText" presStyleLbl="node1" presStyleIdx="0" presStyleCnt="2" custScaleY="25115" custLinFactY="-11547" custLinFactNeighborY="-100000">
        <dgm:presLayoutVars>
          <dgm:chMax val="0"/>
          <dgm:bulletEnabled val="1"/>
        </dgm:presLayoutVars>
      </dgm:prSet>
      <dgm:spPr/>
    </dgm:pt>
    <dgm:pt modelId="{7583DEF9-6B87-EF4C-A5E5-AE843ADECC32}" type="pres">
      <dgm:prSet presAssocID="{6D80FC0D-8EA6-F244-BEAB-00DC3B854802}" presName="childText" presStyleLbl="revTx" presStyleIdx="0" presStyleCnt="1" custScaleY="61983" custLinFactNeighborX="-406" custLinFactNeighborY="-45239">
        <dgm:presLayoutVars>
          <dgm:bulletEnabled val="1"/>
        </dgm:presLayoutVars>
      </dgm:prSet>
      <dgm:spPr/>
    </dgm:pt>
    <dgm:pt modelId="{72B1DDAA-44AB-DF47-B8AE-8B78084F7CBD}" type="pres">
      <dgm:prSet presAssocID="{67568B85-622E-7C4F-8EEC-C538E4790B45}" presName="parentText" presStyleLbl="node1" presStyleIdx="1" presStyleCnt="2" custScaleY="24663" custLinFactY="-22420" custLinFactNeighborY="-100000">
        <dgm:presLayoutVars>
          <dgm:chMax val="0"/>
          <dgm:bulletEnabled val="1"/>
        </dgm:presLayoutVars>
      </dgm:prSet>
      <dgm:spPr/>
    </dgm:pt>
  </dgm:ptLst>
  <dgm:cxnLst>
    <dgm:cxn modelId="{D992C13C-FBFC-FA43-A911-76B9BD84DAA6}" type="presOf" srcId="{C51F532B-2C1E-C44A-99BA-F512456E4B18}" destId="{6DD5FF83-9840-EB4A-8B93-48FA194D4533}" srcOrd="0" destOrd="0" presId="urn:microsoft.com/office/officeart/2005/8/layout/vList2"/>
    <dgm:cxn modelId="{9E205848-0523-EC4A-AF6F-274B3B8CF303}" type="presOf" srcId="{6D80FC0D-8EA6-F244-BEAB-00DC3B854802}" destId="{57F289E7-3A07-BF4C-A8FD-B38D6B5EA75F}" srcOrd="0" destOrd="0" presId="urn:microsoft.com/office/officeart/2005/8/layout/vList2"/>
    <dgm:cxn modelId="{C13ED389-B60B-8141-8435-27984E9C75B3}" srcId="{C51F532B-2C1E-C44A-99BA-F512456E4B18}" destId="{6D80FC0D-8EA6-F244-BEAB-00DC3B854802}" srcOrd="0" destOrd="0" parTransId="{E6933640-BF81-7842-AC80-96C9343D5933}" sibTransId="{C99EDCF3-9576-104F-8DE3-DE82936EF5F8}"/>
    <dgm:cxn modelId="{679FE4AA-87A9-644A-8C0A-366B80F0C818}" type="presOf" srcId="{18E60431-37AB-2D44-8350-3D31682D9C94}" destId="{7583DEF9-6B87-EF4C-A5E5-AE843ADECC32}" srcOrd="0" destOrd="0" presId="urn:microsoft.com/office/officeart/2005/8/layout/vList2"/>
    <dgm:cxn modelId="{ABA722AF-DBB7-1049-98DE-B055ED61F8AA}" srcId="{6D80FC0D-8EA6-F244-BEAB-00DC3B854802}" destId="{18E60431-37AB-2D44-8350-3D31682D9C94}" srcOrd="0" destOrd="0" parTransId="{F477865D-45A7-AD49-812C-B3B55417F95E}" sibTransId="{98112987-AD69-6348-BF29-BA84F1371AE0}"/>
    <dgm:cxn modelId="{D92108B0-7010-8449-9727-5A5BCCC29582}" srcId="{C51F532B-2C1E-C44A-99BA-F512456E4B18}" destId="{67568B85-622E-7C4F-8EEC-C538E4790B45}" srcOrd="1" destOrd="0" parTransId="{F3CE8CD4-3C63-4248-9D5E-20C253CEE5C1}" sibTransId="{F9E6FE97-C0BB-EA4F-BD57-EFFBB304B73A}"/>
    <dgm:cxn modelId="{A5F657C2-A3E9-3E4C-B5A3-55F82AEAB0EA}" type="presOf" srcId="{67568B85-622E-7C4F-8EEC-C538E4790B45}" destId="{72B1DDAA-44AB-DF47-B8AE-8B78084F7CBD}" srcOrd="0" destOrd="0" presId="urn:microsoft.com/office/officeart/2005/8/layout/vList2"/>
    <dgm:cxn modelId="{79AC5C8D-21BC-B542-B5EF-3F42A9443E11}" type="presParOf" srcId="{6DD5FF83-9840-EB4A-8B93-48FA194D4533}" destId="{57F289E7-3A07-BF4C-A8FD-B38D6B5EA75F}" srcOrd="0" destOrd="0" presId="urn:microsoft.com/office/officeart/2005/8/layout/vList2"/>
    <dgm:cxn modelId="{2BA7B087-6463-BD40-82A1-C197407F234B}" type="presParOf" srcId="{6DD5FF83-9840-EB4A-8B93-48FA194D4533}" destId="{7583DEF9-6B87-EF4C-A5E5-AE843ADECC32}" srcOrd="1" destOrd="0" presId="urn:microsoft.com/office/officeart/2005/8/layout/vList2"/>
    <dgm:cxn modelId="{9E54D2AE-CD81-1A43-B6A3-F54BA9AA12D3}" type="presParOf" srcId="{6DD5FF83-9840-EB4A-8B93-48FA194D4533}" destId="{72B1DDAA-44AB-DF47-B8AE-8B78084F7CBD}"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5AF146E-90D3-4E7F-B410-6405484A2A4A}"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689B3845-F929-4E80-8AFD-0BF62B009202}">
      <dgm:prSet custT="1"/>
      <dgm:spPr>
        <a:solidFill>
          <a:srgbClr val="800000"/>
        </a:solidFill>
      </dgm:spPr>
      <dgm:t>
        <a:bodyPr/>
        <a:lstStyle/>
        <a:p>
          <a:pPr rtl="0"/>
          <a:r>
            <a:rPr lang="en-US" sz="2200" b="1" dirty="0">
              <a:effectLst>
                <a:outerShdw blurRad="38100" dist="38100" dir="2700000" algn="tl">
                  <a:srgbClr val="000000">
                    <a:alpha val="43137"/>
                  </a:srgbClr>
                </a:outerShdw>
              </a:effectLst>
            </a:rPr>
            <a:t>Method of getting everyone engaged, everyone talks</a:t>
          </a:r>
          <a:endParaRPr lang="en-US" sz="2200" dirty="0">
            <a:effectLst>
              <a:outerShdw blurRad="38100" dist="38100" dir="2700000" algn="tl">
                <a:srgbClr val="000000">
                  <a:alpha val="43137"/>
                </a:srgbClr>
              </a:outerShdw>
            </a:effectLst>
          </a:endParaRPr>
        </a:p>
      </dgm:t>
    </dgm:pt>
    <dgm:pt modelId="{C9A84306-9543-42ED-9AFA-1D3B894DBCBC}" type="parTrans" cxnId="{C5CC1EED-9E43-4AEE-8609-F374E3B82F26}">
      <dgm:prSet/>
      <dgm:spPr/>
      <dgm:t>
        <a:bodyPr/>
        <a:lstStyle/>
        <a:p>
          <a:endParaRPr lang="en-US"/>
        </a:p>
      </dgm:t>
    </dgm:pt>
    <dgm:pt modelId="{B1CC8A79-3234-493A-9CD5-DD1CE1A3880F}" type="sibTrans" cxnId="{C5CC1EED-9E43-4AEE-8609-F374E3B82F26}">
      <dgm:prSet/>
      <dgm:spPr/>
      <dgm:t>
        <a:bodyPr/>
        <a:lstStyle/>
        <a:p>
          <a:endParaRPr lang="en-US"/>
        </a:p>
      </dgm:t>
    </dgm:pt>
    <dgm:pt modelId="{9FA26C80-030C-4E1F-A754-6DF2FB65CEBC}">
      <dgm:prSet custT="1"/>
      <dgm:spPr>
        <a:solidFill>
          <a:schemeClr val="tx2">
            <a:lumMod val="50000"/>
          </a:schemeClr>
        </a:solidFill>
      </dgm:spPr>
      <dgm:t>
        <a:bodyPr/>
        <a:lstStyle/>
        <a:p>
          <a:pPr rtl="0"/>
          <a:r>
            <a:rPr lang="en-US" sz="2200" b="1" dirty="0">
              <a:effectLst>
                <a:outerShdw blurRad="38100" dist="38100" dir="2700000" algn="tl">
                  <a:srgbClr val="000000">
                    <a:alpha val="43137"/>
                  </a:srgbClr>
                </a:outerShdw>
              </a:effectLst>
            </a:rPr>
            <a:t>Covers lots of concepts/material quickly and can be used for subject content as well</a:t>
          </a:r>
          <a:endParaRPr lang="en-US" sz="2200" dirty="0">
            <a:effectLst>
              <a:outerShdw blurRad="38100" dist="38100" dir="2700000" algn="tl">
                <a:srgbClr val="000000">
                  <a:alpha val="43137"/>
                </a:srgbClr>
              </a:outerShdw>
            </a:effectLst>
          </a:endParaRPr>
        </a:p>
      </dgm:t>
    </dgm:pt>
    <dgm:pt modelId="{4B1E85C2-C371-4EA4-AD08-CD8AA0AE154F}" type="parTrans" cxnId="{9AE7FA5C-9A73-40CB-ACDA-7972175BA099}">
      <dgm:prSet/>
      <dgm:spPr/>
      <dgm:t>
        <a:bodyPr/>
        <a:lstStyle/>
        <a:p>
          <a:endParaRPr lang="en-US"/>
        </a:p>
      </dgm:t>
    </dgm:pt>
    <dgm:pt modelId="{8FC1D191-F84C-402F-A2FF-0969CD121164}" type="sibTrans" cxnId="{9AE7FA5C-9A73-40CB-ACDA-7972175BA099}">
      <dgm:prSet/>
      <dgm:spPr/>
      <dgm:t>
        <a:bodyPr/>
        <a:lstStyle/>
        <a:p>
          <a:endParaRPr lang="en-US"/>
        </a:p>
      </dgm:t>
    </dgm:pt>
    <dgm:pt modelId="{B3EDABB1-6D44-4014-AADA-F6E18479732E}">
      <dgm:prSet custT="1"/>
      <dgm:spPr>
        <a:solidFill>
          <a:schemeClr val="accent6">
            <a:lumMod val="50000"/>
          </a:schemeClr>
        </a:solidFill>
      </dgm:spPr>
      <dgm:t>
        <a:bodyPr/>
        <a:lstStyle/>
        <a:p>
          <a:pPr rtl="0"/>
          <a:r>
            <a:rPr lang="en-US" sz="2200" b="1" dirty="0">
              <a:effectLst>
                <a:outerShdw blurRad="38100" dist="38100" dir="2700000" algn="tl">
                  <a:srgbClr val="000000">
                    <a:alpha val="43137"/>
                  </a:srgbClr>
                </a:outerShdw>
              </a:effectLst>
            </a:rPr>
            <a:t>Provides physical movement for brain activity</a:t>
          </a:r>
          <a:endParaRPr lang="en-US" sz="2200" dirty="0">
            <a:effectLst>
              <a:outerShdw blurRad="38100" dist="38100" dir="2700000" algn="tl">
                <a:srgbClr val="000000">
                  <a:alpha val="43137"/>
                </a:srgbClr>
              </a:outerShdw>
            </a:effectLst>
          </a:endParaRPr>
        </a:p>
      </dgm:t>
    </dgm:pt>
    <dgm:pt modelId="{EFFE82A6-52BE-4C07-AE74-13FE7CA8AE6A}" type="parTrans" cxnId="{EB0A9754-A9F2-44E0-9F4E-07A7397A4903}">
      <dgm:prSet/>
      <dgm:spPr/>
      <dgm:t>
        <a:bodyPr/>
        <a:lstStyle/>
        <a:p>
          <a:endParaRPr lang="en-US"/>
        </a:p>
      </dgm:t>
    </dgm:pt>
    <dgm:pt modelId="{592CDFA7-C80F-41B9-8C4F-FE3082966741}" type="sibTrans" cxnId="{EB0A9754-A9F2-44E0-9F4E-07A7397A4903}">
      <dgm:prSet/>
      <dgm:spPr/>
      <dgm:t>
        <a:bodyPr/>
        <a:lstStyle/>
        <a:p>
          <a:endParaRPr lang="en-US"/>
        </a:p>
      </dgm:t>
    </dgm:pt>
    <dgm:pt modelId="{EE4D3168-A12B-417D-BF6E-9CB01E0482CF}">
      <dgm:prSet custT="1"/>
      <dgm:spPr>
        <a:solidFill>
          <a:schemeClr val="tx2">
            <a:lumMod val="75000"/>
          </a:schemeClr>
        </a:solidFill>
      </dgm:spPr>
      <dgm:t>
        <a:bodyPr/>
        <a:lstStyle/>
        <a:p>
          <a:pPr rtl="0"/>
          <a:r>
            <a:rPr lang="en-US" sz="2200" b="1" dirty="0">
              <a:effectLst>
                <a:outerShdw blurRad="38100" dist="38100" dir="2700000" algn="tl">
                  <a:srgbClr val="000000">
                    <a:alpha val="43137"/>
                  </a:srgbClr>
                </a:outerShdw>
              </a:effectLst>
            </a:rPr>
            <a:t>Emphasizes communication and the importance of listening to others and following detailed instructions</a:t>
          </a:r>
          <a:endParaRPr lang="en-US" sz="2200" dirty="0">
            <a:effectLst>
              <a:outerShdw blurRad="38100" dist="38100" dir="2700000" algn="tl">
                <a:srgbClr val="000000">
                  <a:alpha val="43137"/>
                </a:srgbClr>
              </a:outerShdw>
            </a:effectLst>
          </a:endParaRPr>
        </a:p>
      </dgm:t>
    </dgm:pt>
    <dgm:pt modelId="{1551B84B-83F2-4CF1-8D41-163ECBFBF8A6}" type="parTrans" cxnId="{112FD06C-7ADF-4D51-BA77-08D7D7CB265B}">
      <dgm:prSet/>
      <dgm:spPr/>
      <dgm:t>
        <a:bodyPr/>
        <a:lstStyle/>
        <a:p>
          <a:endParaRPr lang="en-US"/>
        </a:p>
      </dgm:t>
    </dgm:pt>
    <dgm:pt modelId="{A51490CA-1424-4960-BAD0-0FDC4146C061}" type="sibTrans" cxnId="{112FD06C-7ADF-4D51-BA77-08D7D7CB265B}">
      <dgm:prSet/>
      <dgm:spPr/>
      <dgm:t>
        <a:bodyPr/>
        <a:lstStyle/>
        <a:p>
          <a:endParaRPr lang="en-US"/>
        </a:p>
      </dgm:t>
    </dgm:pt>
    <dgm:pt modelId="{C792787C-FFC2-431F-8657-BB8E1EAE9D0E}">
      <dgm:prSet custT="1"/>
      <dgm:spPr>
        <a:solidFill>
          <a:srgbClr val="008000"/>
        </a:solidFill>
      </dgm:spPr>
      <dgm:t>
        <a:bodyPr/>
        <a:lstStyle/>
        <a:p>
          <a:pPr rtl="0"/>
          <a:r>
            <a:rPr lang="en-US" sz="2200" b="1" dirty="0">
              <a:effectLst>
                <a:outerShdw blurRad="38100" dist="38100" dir="2700000" algn="tl">
                  <a:srgbClr val="000000">
                    <a:alpha val="43137"/>
                  </a:srgbClr>
                </a:outerShdw>
              </a:effectLst>
            </a:rPr>
            <a:t>Provides challenge and opportunity for a problem-solving strategy regarding complex instructions</a:t>
          </a:r>
          <a:endParaRPr lang="en-US" sz="2200" dirty="0">
            <a:effectLst>
              <a:outerShdw blurRad="38100" dist="38100" dir="2700000" algn="tl">
                <a:srgbClr val="000000">
                  <a:alpha val="43137"/>
                </a:srgbClr>
              </a:outerShdw>
            </a:effectLst>
          </a:endParaRPr>
        </a:p>
      </dgm:t>
    </dgm:pt>
    <dgm:pt modelId="{DBE31F0A-B7EA-4D78-B9BB-488046318C75}" type="parTrans" cxnId="{2CDB808B-6CAC-4E3E-A9DB-D7865CCC9070}">
      <dgm:prSet/>
      <dgm:spPr/>
      <dgm:t>
        <a:bodyPr/>
        <a:lstStyle/>
        <a:p>
          <a:endParaRPr lang="en-US"/>
        </a:p>
      </dgm:t>
    </dgm:pt>
    <dgm:pt modelId="{7A2BDBD0-B172-4325-8D39-475B6EA968D3}" type="sibTrans" cxnId="{2CDB808B-6CAC-4E3E-A9DB-D7865CCC9070}">
      <dgm:prSet/>
      <dgm:spPr/>
      <dgm:t>
        <a:bodyPr/>
        <a:lstStyle/>
        <a:p>
          <a:endParaRPr lang="en-US"/>
        </a:p>
      </dgm:t>
    </dgm:pt>
    <dgm:pt modelId="{387EEF2E-000A-4056-9D6E-18AE21765BB4}" type="pres">
      <dgm:prSet presAssocID="{45AF146E-90D3-4E7F-B410-6405484A2A4A}" presName="linear" presStyleCnt="0">
        <dgm:presLayoutVars>
          <dgm:animLvl val="lvl"/>
          <dgm:resizeHandles val="exact"/>
        </dgm:presLayoutVars>
      </dgm:prSet>
      <dgm:spPr/>
    </dgm:pt>
    <dgm:pt modelId="{3297AEE9-9D9D-4CA5-A392-34B24CEA20E0}" type="pres">
      <dgm:prSet presAssocID="{689B3845-F929-4E80-8AFD-0BF62B009202}" presName="parentText" presStyleLbl="node1" presStyleIdx="0" presStyleCnt="5" custLinFactY="-12751" custLinFactNeighborY="-100000">
        <dgm:presLayoutVars>
          <dgm:chMax val="0"/>
          <dgm:bulletEnabled val="1"/>
        </dgm:presLayoutVars>
      </dgm:prSet>
      <dgm:spPr/>
    </dgm:pt>
    <dgm:pt modelId="{FFA6F076-6186-484B-97CA-EA31FFF1286D}" type="pres">
      <dgm:prSet presAssocID="{B1CC8A79-3234-493A-9CD5-DD1CE1A3880F}" presName="spacer" presStyleCnt="0"/>
      <dgm:spPr/>
    </dgm:pt>
    <dgm:pt modelId="{EE2C7915-7B7C-4948-B875-40BC5B1DD238}" type="pres">
      <dgm:prSet presAssocID="{9FA26C80-030C-4E1F-A754-6DF2FB65CEBC}" presName="parentText" presStyleLbl="node1" presStyleIdx="1" presStyleCnt="5">
        <dgm:presLayoutVars>
          <dgm:chMax val="0"/>
          <dgm:bulletEnabled val="1"/>
        </dgm:presLayoutVars>
      </dgm:prSet>
      <dgm:spPr/>
    </dgm:pt>
    <dgm:pt modelId="{62B95C1B-F7DC-46C8-981F-BF1204F0329D}" type="pres">
      <dgm:prSet presAssocID="{8FC1D191-F84C-402F-A2FF-0969CD121164}" presName="spacer" presStyleCnt="0"/>
      <dgm:spPr/>
    </dgm:pt>
    <dgm:pt modelId="{896E6DE9-02E4-4851-9A09-77B97245F714}" type="pres">
      <dgm:prSet presAssocID="{B3EDABB1-6D44-4014-AADA-F6E18479732E}" presName="parentText" presStyleLbl="node1" presStyleIdx="2" presStyleCnt="5">
        <dgm:presLayoutVars>
          <dgm:chMax val="0"/>
          <dgm:bulletEnabled val="1"/>
        </dgm:presLayoutVars>
      </dgm:prSet>
      <dgm:spPr/>
    </dgm:pt>
    <dgm:pt modelId="{D45A9259-BF0D-4E86-B5DD-6AB5B98805CD}" type="pres">
      <dgm:prSet presAssocID="{592CDFA7-C80F-41B9-8C4F-FE3082966741}" presName="spacer" presStyleCnt="0"/>
      <dgm:spPr/>
    </dgm:pt>
    <dgm:pt modelId="{1C5232B0-32D0-48CA-8E48-4A657BCE526C}" type="pres">
      <dgm:prSet presAssocID="{EE4D3168-A12B-417D-BF6E-9CB01E0482CF}" presName="parentText" presStyleLbl="node1" presStyleIdx="3" presStyleCnt="5" custLinFactNeighborY="49654">
        <dgm:presLayoutVars>
          <dgm:chMax val="0"/>
          <dgm:bulletEnabled val="1"/>
        </dgm:presLayoutVars>
      </dgm:prSet>
      <dgm:spPr/>
    </dgm:pt>
    <dgm:pt modelId="{94B2D297-18F5-4956-87AE-F1C781A43395}" type="pres">
      <dgm:prSet presAssocID="{A51490CA-1424-4960-BAD0-0FDC4146C061}" presName="spacer" presStyleCnt="0"/>
      <dgm:spPr/>
    </dgm:pt>
    <dgm:pt modelId="{E053F401-5FBD-46CA-BC16-1924DE4B8C86}" type="pres">
      <dgm:prSet presAssocID="{C792787C-FFC2-431F-8657-BB8E1EAE9D0E}" presName="parentText" presStyleLbl="node1" presStyleIdx="4" presStyleCnt="5" custLinFactY="24747" custLinFactNeighborX="234" custLinFactNeighborY="100000">
        <dgm:presLayoutVars>
          <dgm:chMax val="0"/>
          <dgm:bulletEnabled val="1"/>
        </dgm:presLayoutVars>
      </dgm:prSet>
      <dgm:spPr/>
    </dgm:pt>
  </dgm:ptLst>
  <dgm:cxnLst>
    <dgm:cxn modelId="{7D536515-ED22-4B93-B882-DA4114B43DD3}" type="presOf" srcId="{45AF146E-90D3-4E7F-B410-6405484A2A4A}" destId="{387EEF2E-000A-4056-9D6E-18AE21765BB4}" srcOrd="0" destOrd="0" presId="urn:microsoft.com/office/officeart/2005/8/layout/vList2"/>
    <dgm:cxn modelId="{4ACE1054-9DCC-4D77-8CCB-E2E895227B6A}" type="presOf" srcId="{689B3845-F929-4E80-8AFD-0BF62B009202}" destId="{3297AEE9-9D9D-4CA5-A392-34B24CEA20E0}" srcOrd="0" destOrd="0" presId="urn:microsoft.com/office/officeart/2005/8/layout/vList2"/>
    <dgm:cxn modelId="{EB0A9754-A9F2-44E0-9F4E-07A7397A4903}" srcId="{45AF146E-90D3-4E7F-B410-6405484A2A4A}" destId="{B3EDABB1-6D44-4014-AADA-F6E18479732E}" srcOrd="2" destOrd="0" parTransId="{EFFE82A6-52BE-4C07-AE74-13FE7CA8AE6A}" sibTransId="{592CDFA7-C80F-41B9-8C4F-FE3082966741}"/>
    <dgm:cxn modelId="{8026C659-E052-4EA5-A748-FFEA6D871638}" type="presOf" srcId="{9FA26C80-030C-4E1F-A754-6DF2FB65CEBC}" destId="{EE2C7915-7B7C-4948-B875-40BC5B1DD238}" srcOrd="0" destOrd="0" presId="urn:microsoft.com/office/officeart/2005/8/layout/vList2"/>
    <dgm:cxn modelId="{9AE7FA5C-9A73-40CB-ACDA-7972175BA099}" srcId="{45AF146E-90D3-4E7F-B410-6405484A2A4A}" destId="{9FA26C80-030C-4E1F-A754-6DF2FB65CEBC}" srcOrd="1" destOrd="0" parTransId="{4B1E85C2-C371-4EA4-AD08-CD8AA0AE154F}" sibTransId="{8FC1D191-F84C-402F-A2FF-0969CD121164}"/>
    <dgm:cxn modelId="{C8758E6A-E849-48B9-8D63-59C4EF33CB9C}" type="presOf" srcId="{B3EDABB1-6D44-4014-AADA-F6E18479732E}" destId="{896E6DE9-02E4-4851-9A09-77B97245F714}" srcOrd="0" destOrd="0" presId="urn:microsoft.com/office/officeart/2005/8/layout/vList2"/>
    <dgm:cxn modelId="{112FD06C-7ADF-4D51-BA77-08D7D7CB265B}" srcId="{45AF146E-90D3-4E7F-B410-6405484A2A4A}" destId="{EE4D3168-A12B-417D-BF6E-9CB01E0482CF}" srcOrd="3" destOrd="0" parTransId="{1551B84B-83F2-4CF1-8D41-163ECBFBF8A6}" sibTransId="{A51490CA-1424-4960-BAD0-0FDC4146C061}"/>
    <dgm:cxn modelId="{D9A04584-22D7-44A3-8FAE-A3A3896ECF5D}" type="presOf" srcId="{EE4D3168-A12B-417D-BF6E-9CB01E0482CF}" destId="{1C5232B0-32D0-48CA-8E48-4A657BCE526C}" srcOrd="0" destOrd="0" presId="urn:microsoft.com/office/officeart/2005/8/layout/vList2"/>
    <dgm:cxn modelId="{2CDB808B-6CAC-4E3E-A9DB-D7865CCC9070}" srcId="{45AF146E-90D3-4E7F-B410-6405484A2A4A}" destId="{C792787C-FFC2-431F-8657-BB8E1EAE9D0E}" srcOrd="4" destOrd="0" parTransId="{DBE31F0A-B7EA-4D78-B9BB-488046318C75}" sibTransId="{7A2BDBD0-B172-4325-8D39-475B6EA968D3}"/>
    <dgm:cxn modelId="{7753DCB3-D305-46AC-904D-0E4297BA59D6}" type="presOf" srcId="{C792787C-FFC2-431F-8657-BB8E1EAE9D0E}" destId="{E053F401-5FBD-46CA-BC16-1924DE4B8C86}" srcOrd="0" destOrd="0" presId="urn:microsoft.com/office/officeart/2005/8/layout/vList2"/>
    <dgm:cxn modelId="{C5CC1EED-9E43-4AEE-8609-F374E3B82F26}" srcId="{45AF146E-90D3-4E7F-B410-6405484A2A4A}" destId="{689B3845-F929-4E80-8AFD-0BF62B009202}" srcOrd="0" destOrd="0" parTransId="{C9A84306-9543-42ED-9AFA-1D3B894DBCBC}" sibTransId="{B1CC8A79-3234-493A-9CD5-DD1CE1A3880F}"/>
    <dgm:cxn modelId="{2A219949-9950-43E8-9AAE-0D47EB0836F7}" type="presParOf" srcId="{387EEF2E-000A-4056-9D6E-18AE21765BB4}" destId="{3297AEE9-9D9D-4CA5-A392-34B24CEA20E0}" srcOrd="0" destOrd="0" presId="urn:microsoft.com/office/officeart/2005/8/layout/vList2"/>
    <dgm:cxn modelId="{2E37EECE-7221-4412-8C6B-57EBDEAFE864}" type="presParOf" srcId="{387EEF2E-000A-4056-9D6E-18AE21765BB4}" destId="{FFA6F076-6186-484B-97CA-EA31FFF1286D}" srcOrd="1" destOrd="0" presId="urn:microsoft.com/office/officeart/2005/8/layout/vList2"/>
    <dgm:cxn modelId="{C4DB965C-767C-492A-A9F9-8EBFFA464CE2}" type="presParOf" srcId="{387EEF2E-000A-4056-9D6E-18AE21765BB4}" destId="{EE2C7915-7B7C-4948-B875-40BC5B1DD238}" srcOrd="2" destOrd="0" presId="urn:microsoft.com/office/officeart/2005/8/layout/vList2"/>
    <dgm:cxn modelId="{52326BA8-78F4-4153-8115-A0483CD7CA45}" type="presParOf" srcId="{387EEF2E-000A-4056-9D6E-18AE21765BB4}" destId="{62B95C1B-F7DC-46C8-981F-BF1204F0329D}" srcOrd="3" destOrd="0" presId="urn:microsoft.com/office/officeart/2005/8/layout/vList2"/>
    <dgm:cxn modelId="{B01ADFF5-7537-4DBC-BE53-32780C028B50}" type="presParOf" srcId="{387EEF2E-000A-4056-9D6E-18AE21765BB4}" destId="{896E6DE9-02E4-4851-9A09-77B97245F714}" srcOrd="4" destOrd="0" presId="urn:microsoft.com/office/officeart/2005/8/layout/vList2"/>
    <dgm:cxn modelId="{65B8CB1C-F853-480C-95D0-585C15990CFF}" type="presParOf" srcId="{387EEF2E-000A-4056-9D6E-18AE21765BB4}" destId="{D45A9259-BF0D-4E86-B5DD-6AB5B98805CD}" srcOrd="5" destOrd="0" presId="urn:microsoft.com/office/officeart/2005/8/layout/vList2"/>
    <dgm:cxn modelId="{09041D56-1558-4275-B159-EB70CC1AF676}" type="presParOf" srcId="{387EEF2E-000A-4056-9D6E-18AE21765BB4}" destId="{1C5232B0-32D0-48CA-8E48-4A657BCE526C}" srcOrd="6" destOrd="0" presId="urn:microsoft.com/office/officeart/2005/8/layout/vList2"/>
    <dgm:cxn modelId="{1C5971F9-FDCE-4CCE-BEE4-FFA54E31283B}" type="presParOf" srcId="{387EEF2E-000A-4056-9D6E-18AE21765BB4}" destId="{94B2D297-18F5-4956-87AE-F1C781A43395}" srcOrd="7" destOrd="0" presId="urn:microsoft.com/office/officeart/2005/8/layout/vList2"/>
    <dgm:cxn modelId="{8A1FAC1C-E33F-4209-A3D2-7A45CF798073}" type="presParOf" srcId="{387EEF2E-000A-4056-9D6E-18AE21765BB4}" destId="{E053F401-5FBD-46CA-BC16-1924DE4B8C86}" srcOrd="8"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F6F2A6D-2EDB-4D19-9764-24F3306729F5}" type="doc">
      <dgm:prSet loTypeId="urn:microsoft.com/office/officeart/2005/8/layout/hList6" loCatId="list" qsTypeId="urn:microsoft.com/office/officeart/2005/8/quickstyle/3d3" qsCatId="3D" csTypeId="urn:microsoft.com/office/officeart/2005/8/colors/colorful4" csCatId="colorful" phldr="1"/>
      <dgm:spPr/>
      <dgm:t>
        <a:bodyPr/>
        <a:lstStyle/>
        <a:p>
          <a:endParaRPr lang="en-US"/>
        </a:p>
      </dgm:t>
    </dgm:pt>
    <dgm:pt modelId="{E46F4D16-944E-44EC-A37E-D60ABB6B3B0D}">
      <dgm:prSet custT="1"/>
      <dgm:spPr>
        <a:solidFill>
          <a:srgbClr val="008000"/>
        </a:solidFill>
      </dgm:spPr>
      <dgm:t>
        <a:bodyPr/>
        <a:lstStyle/>
        <a:p>
          <a:pPr rtl="0"/>
          <a:r>
            <a:rPr lang="en-US" sz="2400" b="1" dirty="0">
              <a:effectLst>
                <a:outerShdw blurRad="38100" dist="38100" dir="2700000" algn="tl">
                  <a:srgbClr val="000000">
                    <a:alpha val="43137"/>
                  </a:srgbClr>
                </a:outerShdw>
              </a:effectLst>
            </a:rPr>
            <a:t>Note that the chaos of two circles moving simultaneously can become easy and simple with a strategy -- only one circle moves at a time.</a:t>
          </a:r>
          <a:endParaRPr lang="en-US" sz="2400" dirty="0">
            <a:effectLst>
              <a:outerShdw blurRad="38100" dist="38100" dir="2700000" algn="tl">
                <a:srgbClr val="000000">
                  <a:alpha val="43137"/>
                </a:srgbClr>
              </a:outerShdw>
            </a:effectLst>
          </a:endParaRPr>
        </a:p>
      </dgm:t>
    </dgm:pt>
    <dgm:pt modelId="{B10C68BB-B632-40D5-B68D-DDAED83FFAB0}" type="parTrans" cxnId="{10C3A05D-2E29-4435-AA92-6E93C30FAF51}">
      <dgm:prSet/>
      <dgm:spPr/>
      <dgm:t>
        <a:bodyPr/>
        <a:lstStyle/>
        <a:p>
          <a:endParaRPr lang="en-US"/>
        </a:p>
      </dgm:t>
    </dgm:pt>
    <dgm:pt modelId="{38755CB4-3339-44F9-A561-5BD83A596B1D}" type="sibTrans" cxnId="{10C3A05D-2E29-4435-AA92-6E93C30FAF51}">
      <dgm:prSet/>
      <dgm:spPr/>
      <dgm:t>
        <a:bodyPr/>
        <a:lstStyle/>
        <a:p>
          <a:endParaRPr lang="en-US"/>
        </a:p>
      </dgm:t>
    </dgm:pt>
    <dgm:pt modelId="{61E8D624-E3AF-43EA-8792-8C56932BE065}">
      <dgm:prSet custT="1"/>
      <dgm:spPr/>
      <dgm:t>
        <a:bodyPr/>
        <a:lstStyle/>
        <a:p>
          <a:pPr rtl="0"/>
          <a:r>
            <a:rPr lang="en-US" sz="2300" b="1" dirty="0">
              <a:effectLst>
                <a:outerShdw blurRad="38100" dist="38100" dir="2700000" algn="tl">
                  <a:srgbClr val="000000">
                    <a:alpha val="43137"/>
                  </a:srgbClr>
                </a:outerShdw>
              </a:effectLst>
            </a:rPr>
            <a:t>Our goal is to give you strategies to share with your students in each domain of their development so they can more easily and successfully progress.</a:t>
          </a:r>
          <a:endParaRPr lang="en-US" sz="2300" dirty="0">
            <a:effectLst>
              <a:outerShdw blurRad="38100" dist="38100" dir="2700000" algn="tl">
                <a:srgbClr val="000000">
                  <a:alpha val="43137"/>
                </a:srgbClr>
              </a:outerShdw>
            </a:effectLst>
          </a:endParaRPr>
        </a:p>
      </dgm:t>
    </dgm:pt>
    <dgm:pt modelId="{47573B6D-490B-4F69-A3EC-C379F23429D5}" type="parTrans" cxnId="{CB5945BF-22A9-4752-A3C2-0202BEB35DAB}">
      <dgm:prSet/>
      <dgm:spPr/>
      <dgm:t>
        <a:bodyPr/>
        <a:lstStyle/>
        <a:p>
          <a:endParaRPr lang="en-US"/>
        </a:p>
      </dgm:t>
    </dgm:pt>
    <dgm:pt modelId="{D306BD00-8C8B-4730-9E41-5D4F05C7E7DB}" type="sibTrans" cxnId="{CB5945BF-22A9-4752-A3C2-0202BEB35DAB}">
      <dgm:prSet/>
      <dgm:spPr/>
      <dgm:t>
        <a:bodyPr/>
        <a:lstStyle/>
        <a:p>
          <a:endParaRPr lang="en-US"/>
        </a:p>
      </dgm:t>
    </dgm:pt>
    <dgm:pt modelId="{3F77D4F1-00EC-48AE-B90E-F615CFDEF50A}">
      <dgm:prSet custT="1"/>
      <dgm:spPr>
        <a:solidFill>
          <a:srgbClr val="FF0000"/>
        </a:solidFill>
      </dgm:spPr>
      <dgm:t>
        <a:bodyPr/>
        <a:lstStyle/>
        <a:p>
          <a:pPr rtl="0"/>
          <a:r>
            <a:rPr lang="en-US" sz="2400" b="1" dirty="0">
              <a:effectLst>
                <a:outerShdw blurRad="38100" dist="38100" dir="2700000" algn="tl">
                  <a:srgbClr val="000000">
                    <a:alpha val="43137"/>
                  </a:srgbClr>
                </a:outerShdw>
              </a:effectLst>
            </a:rPr>
            <a:t>This is the basis of the growth mindset – a positive attitude toward learning.</a:t>
          </a:r>
          <a:endParaRPr lang="en-US" sz="2400" dirty="0">
            <a:effectLst>
              <a:outerShdw blurRad="38100" dist="38100" dir="2700000" algn="tl">
                <a:srgbClr val="000000">
                  <a:alpha val="43137"/>
                </a:srgbClr>
              </a:outerShdw>
            </a:effectLst>
          </a:endParaRPr>
        </a:p>
      </dgm:t>
    </dgm:pt>
    <dgm:pt modelId="{736270DE-DCCC-40BD-9259-69DAB824F883}" type="parTrans" cxnId="{15CEFBD4-3A53-48B3-81AD-8F21A5731C6B}">
      <dgm:prSet/>
      <dgm:spPr/>
      <dgm:t>
        <a:bodyPr/>
        <a:lstStyle/>
        <a:p>
          <a:endParaRPr lang="en-US"/>
        </a:p>
      </dgm:t>
    </dgm:pt>
    <dgm:pt modelId="{77C4CA24-54D8-40E4-B1C1-10F6F7781554}" type="sibTrans" cxnId="{15CEFBD4-3A53-48B3-81AD-8F21A5731C6B}">
      <dgm:prSet/>
      <dgm:spPr/>
      <dgm:t>
        <a:bodyPr/>
        <a:lstStyle/>
        <a:p>
          <a:endParaRPr lang="en-US"/>
        </a:p>
      </dgm:t>
    </dgm:pt>
    <dgm:pt modelId="{E8C0F077-CE62-48B7-80B9-815A57276343}" type="pres">
      <dgm:prSet presAssocID="{1F6F2A6D-2EDB-4D19-9764-24F3306729F5}" presName="Name0" presStyleCnt="0">
        <dgm:presLayoutVars>
          <dgm:dir/>
          <dgm:resizeHandles val="exact"/>
        </dgm:presLayoutVars>
      </dgm:prSet>
      <dgm:spPr/>
    </dgm:pt>
    <dgm:pt modelId="{C8F05CA7-430A-4542-BDEB-8F4EBE07484D}" type="pres">
      <dgm:prSet presAssocID="{E46F4D16-944E-44EC-A37E-D60ABB6B3B0D}" presName="node" presStyleLbl="node1" presStyleIdx="0" presStyleCnt="3">
        <dgm:presLayoutVars>
          <dgm:bulletEnabled val="1"/>
        </dgm:presLayoutVars>
      </dgm:prSet>
      <dgm:spPr/>
    </dgm:pt>
    <dgm:pt modelId="{B64206C5-1FA5-4EE7-B71A-141976AA7F2D}" type="pres">
      <dgm:prSet presAssocID="{38755CB4-3339-44F9-A561-5BD83A596B1D}" presName="sibTrans" presStyleCnt="0"/>
      <dgm:spPr/>
    </dgm:pt>
    <dgm:pt modelId="{83E3107A-C0E5-46FC-A1FE-72AD290ECFE1}" type="pres">
      <dgm:prSet presAssocID="{61E8D624-E3AF-43EA-8792-8C56932BE065}" presName="node" presStyleLbl="node1" presStyleIdx="1" presStyleCnt="3">
        <dgm:presLayoutVars>
          <dgm:bulletEnabled val="1"/>
        </dgm:presLayoutVars>
      </dgm:prSet>
      <dgm:spPr/>
    </dgm:pt>
    <dgm:pt modelId="{FC848A52-470C-435B-8BBB-C94BB2A1947E}" type="pres">
      <dgm:prSet presAssocID="{D306BD00-8C8B-4730-9E41-5D4F05C7E7DB}" presName="sibTrans" presStyleCnt="0"/>
      <dgm:spPr/>
    </dgm:pt>
    <dgm:pt modelId="{F7041313-74ED-4AD3-9FA4-C22E5E452B63}" type="pres">
      <dgm:prSet presAssocID="{3F77D4F1-00EC-48AE-B90E-F615CFDEF50A}" presName="node" presStyleLbl="node1" presStyleIdx="2" presStyleCnt="3">
        <dgm:presLayoutVars>
          <dgm:bulletEnabled val="1"/>
        </dgm:presLayoutVars>
      </dgm:prSet>
      <dgm:spPr/>
    </dgm:pt>
  </dgm:ptLst>
  <dgm:cxnLst>
    <dgm:cxn modelId="{40E32A36-1D9F-4236-AE7C-299C2C662224}" type="presOf" srcId="{E46F4D16-944E-44EC-A37E-D60ABB6B3B0D}" destId="{C8F05CA7-430A-4542-BDEB-8F4EBE07484D}" srcOrd="0" destOrd="0" presId="urn:microsoft.com/office/officeart/2005/8/layout/hList6"/>
    <dgm:cxn modelId="{5053294F-7583-41E6-A6CB-D6C5214FB2D6}" type="presOf" srcId="{1F6F2A6D-2EDB-4D19-9764-24F3306729F5}" destId="{E8C0F077-CE62-48B7-80B9-815A57276343}" srcOrd="0" destOrd="0" presId="urn:microsoft.com/office/officeart/2005/8/layout/hList6"/>
    <dgm:cxn modelId="{10C3A05D-2E29-4435-AA92-6E93C30FAF51}" srcId="{1F6F2A6D-2EDB-4D19-9764-24F3306729F5}" destId="{E46F4D16-944E-44EC-A37E-D60ABB6B3B0D}" srcOrd="0" destOrd="0" parTransId="{B10C68BB-B632-40D5-B68D-DDAED83FFAB0}" sibTransId="{38755CB4-3339-44F9-A561-5BD83A596B1D}"/>
    <dgm:cxn modelId="{9AA1197D-4E40-4662-8EB2-3FB6ABB75B56}" type="presOf" srcId="{61E8D624-E3AF-43EA-8792-8C56932BE065}" destId="{83E3107A-C0E5-46FC-A1FE-72AD290ECFE1}" srcOrd="0" destOrd="0" presId="urn:microsoft.com/office/officeart/2005/8/layout/hList6"/>
    <dgm:cxn modelId="{91464C80-7A0F-484E-AEC1-B016C735EBBD}" type="presOf" srcId="{3F77D4F1-00EC-48AE-B90E-F615CFDEF50A}" destId="{F7041313-74ED-4AD3-9FA4-C22E5E452B63}" srcOrd="0" destOrd="0" presId="urn:microsoft.com/office/officeart/2005/8/layout/hList6"/>
    <dgm:cxn modelId="{CB5945BF-22A9-4752-A3C2-0202BEB35DAB}" srcId="{1F6F2A6D-2EDB-4D19-9764-24F3306729F5}" destId="{61E8D624-E3AF-43EA-8792-8C56932BE065}" srcOrd="1" destOrd="0" parTransId="{47573B6D-490B-4F69-A3EC-C379F23429D5}" sibTransId="{D306BD00-8C8B-4730-9E41-5D4F05C7E7DB}"/>
    <dgm:cxn modelId="{15CEFBD4-3A53-48B3-81AD-8F21A5731C6B}" srcId="{1F6F2A6D-2EDB-4D19-9764-24F3306729F5}" destId="{3F77D4F1-00EC-48AE-B90E-F615CFDEF50A}" srcOrd="2" destOrd="0" parTransId="{736270DE-DCCC-40BD-9259-69DAB824F883}" sibTransId="{77C4CA24-54D8-40E4-B1C1-10F6F7781554}"/>
    <dgm:cxn modelId="{A293E05E-0F3F-4BCE-8FD0-94643BCB2349}" type="presParOf" srcId="{E8C0F077-CE62-48B7-80B9-815A57276343}" destId="{C8F05CA7-430A-4542-BDEB-8F4EBE07484D}" srcOrd="0" destOrd="0" presId="urn:microsoft.com/office/officeart/2005/8/layout/hList6"/>
    <dgm:cxn modelId="{78E4D743-BE08-408F-8FB2-E510D218B73C}" type="presParOf" srcId="{E8C0F077-CE62-48B7-80B9-815A57276343}" destId="{B64206C5-1FA5-4EE7-B71A-141976AA7F2D}" srcOrd="1" destOrd="0" presId="urn:microsoft.com/office/officeart/2005/8/layout/hList6"/>
    <dgm:cxn modelId="{29145805-008C-4862-AF45-A1482A5F0CA0}" type="presParOf" srcId="{E8C0F077-CE62-48B7-80B9-815A57276343}" destId="{83E3107A-C0E5-46FC-A1FE-72AD290ECFE1}" srcOrd="2" destOrd="0" presId="urn:microsoft.com/office/officeart/2005/8/layout/hList6"/>
    <dgm:cxn modelId="{768F4973-F01D-4F46-BB8E-EEFCB44DF06D}" type="presParOf" srcId="{E8C0F077-CE62-48B7-80B9-815A57276343}" destId="{FC848A52-470C-435B-8BBB-C94BB2A1947E}" srcOrd="3" destOrd="0" presId="urn:microsoft.com/office/officeart/2005/8/layout/hList6"/>
    <dgm:cxn modelId="{04BF1AC6-436E-430E-8153-FBE75C22B263}" type="presParOf" srcId="{E8C0F077-CE62-48B7-80B9-815A57276343}" destId="{F7041313-74ED-4AD3-9FA4-C22E5E452B63}"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98F8506-1962-FC4B-8B7F-58337659986A}"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CAC1E021-4E43-094B-9C95-08A8612C7E66}">
      <dgm:prSet phldrT="[Text]"/>
      <dgm:spPr/>
      <dgm:t>
        <a:bodyPr/>
        <a:lstStyle/>
        <a:p>
          <a:r>
            <a:rPr lang="en-US" dirty="0">
              <a:latin typeface="Arial Black"/>
              <a:cs typeface="Arial Black"/>
            </a:rPr>
            <a:t>Trainer Introduction</a:t>
          </a:r>
        </a:p>
      </dgm:t>
    </dgm:pt>
    <dgm:pt modelId="{6659FB26-1310-134F-A404-2C7D278FCD08}" type="parTrans" cxnId="{67DA9BB0-8267-F543-A089-81F5D92649C2}">
      <dgm:prSet/>
      <dgm:spPr/>
      <dgm:t>
        <a:bodyPr/>
        <a:lstStyle/>
        <a:p>
          <a:endParaRPr lang="en-US"/>
        </a:p>
      </dgm:t>
    </dgm:pt>
    <dgm:pt modelId="{CDDBA459-D5C8-EA45-AE69-C025A6FE6C96}" type="sibTrans" cxnId="{67DA9BB0-8267-F543-A089-81F5D92649C2}">
      <dgm:prSet/>
      <dgm:spPr/>
      <dgm:t>
        <a:bodyPr/>
        <a:lstStyle/>
        <a:p>
          <a:endParaRPr lang="en-US"/>
        </a:p>
      </dgm:t>
    </dgm:pt>
    <dgm:pt modelId="{7695A243-E133-A44F-A015-DDFCCD3BDF26}" type="pres">
      <dgm:prSet presAssocID="{798F8506-1962-FC4B-8B7F-58337659986A}" presName="diagram" presStyleCnt="0">
        <dgm:presLayoutVars>
          <dgm:dir/>
          <dgm:resizeHandles val="exact"/>
        </dgm:presLayoutVars>
      </dgm:prSet>
      <dgm:spPr/>
    </dgm:pt>
    <dgm:pt modelId="{E27C48AC-C33B-ED40-B187-8F9868CC6D35}" type="pres">
      <dgm:prSet presAssocID="{CAC1E021-4E43-094B-9C95-08A8612C7E66}" presName="node" presStyleLbl="node1" presStyleIdx="0" presStyleCnt="1" custScaleX="293139">
        <dgm:presLayoutVars>
          <dgm:bulletEnabled val="1"/>
        </dgm:presLayoutVars>
      </dgm:prSet>
      <dgm:spPr/>
    </dgm:pt>
  </dgm:ptLst>
  <dgm:cxnLst>
    <dgm:cxn modelId="{D8C0193F-1EEB-B844-B52A-418FB2882239}" type="presOf" srcId="{CAC1E021-4E43-094B-9C95-08A8612C7E66}" destId="{E27C48AC-C33B-ED40-B187-8F9868CC6D35}" srcOrd="0" destOrd="0" presId="urn:microsoft.com/office/officeart/2005/8/layout/default"/>
    <dgm:cxn modelId="{DACDE983-E99B-C343-801C-8B029651D90A}" type="presOf" srcId="{798F8506-1962-FC4B-8B7F-58337659986A}" destId="{7695A243-E133-A44F-A015-DDFCCD3BDF26}" srcOrd="0" destOrd="0" presId="urn:microsoft.com/office/officeart/2005/8/layout/default"/>
    <dgm:cxn modelId="{67DA9BB0-8267-F543-A089-81F5D92649C2}" srcId="{798F8506-1962-FC4B-8B7F-58337659986A}" destId="{CAC1E021-4E43-094B-9C95-08A8612C7E66}" srcOrd="0" destOrd="0" parTransId="{6659FB26-1310-134F-A404-2C7D278FCD08}" sibTransId="{CDDBA459-D5C8-EA45-AE69-C025A6FE6C96}"/>
    <dgm:cxn modelId="{1E89CC39-6446-0741-A180-1B5BDF3289D5}" type="presParOf" srcId="{7695A243-E133-A44F-A015-DDFCCD3BDF26}" destId="{E27C48AC-C33B-ED40-B187-8F9868CC6D35}"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8DE565C-A990-48E4-8FEC-9EC2AD484200}" type="doc">
      <dgm:prSet loTypeId="urn:microsoft.com/office/officeart/2005/8/layout/default#1" loCatId="list" qsTypeId="urn:microsoft.com/office/officeart/2005/8/quickstyle/3d2" qsCatId="3D" csTypeId="urn:microsoft.com/office/officeart/2005/8/colors/accent1_2" csCatId="accent1" phldr="1"/>
      <dgm:spPr/>
      <dgm:t>
        <a:bodyPr/>
        <a:lstStyle/>
        <a:p>
          <a:endParaRPr lang="en-US"/>
        </a:p>
      </dgm:t>
    </dgm:pt>
    <dgm:pt modelId="{63EE78FB-91AD-479D-88C9-729F45A48CBE}">
      <dgm:prSet custT="1"/>
      <dgm:spPr>
        <a:solidFill>
          <a:srgbClr val="800000"/>
        </a:solidFill>
      </dgm:spPr>
      <dgm:t>
        <a:bodyPr anchor="t"/>
        <a:lstStyle/>
        <a:p>
          <a:pPr rtl="0">
            <a:lnSpc>
              <a:spcPct val="100000"/>
            </a:lnSpc>
            <a:spcAft>
              <a:spcPts val="0"/>
            </a:spcAft>
          </a:pPr>
          <a:r>
            <a:rPr lang="en-US" sz="3200" b="1" dirty="0">
              <a:effectLst/>
            </a:rPr>
            <a:t>Names and school position</a:t>
          </a:r>
        </a:p>
      </dgm:t>
    </dgm:pt>
    <dgm:pt modelId="{41EA3BC1-0D07-457C-94D6-9A44F4421A59}" type="parTrans" cxnId="{5834CA8E-3CEF-4F48-A068-DABA714DB9EE}">
      <dgm:prSet/>
      <dgm:spPr/>
      <dgm:t>
        <a:bodyPr/>
        <a:lstStyle/>
        <a:p>
          <a:endParaRPr lang="en-US"/>
        </a:p>
      </dgm:t>
    </dgm:pt>
    <dgm:pt modelId="{30EB6F8D-4EB4-4283-B97B-D2559BC2F157}" type="sibTrans" cxnId="{5834CA8E-3CEF-4F48-A068-DABA714DB9EE}">
      <dgm:prSet/>
      <dgm:spPr>
        <a:solidFill>
          <a:schemeClr val="accent6"/>
        </a:solidFill>
      </dgm:spPr>
      <dgm:t>
        <a:bodyPr/>
        <a:lstStyle/>
        <a:p>
          <a:endParaRPr lang="en-US" dirty="0"/>
        </a:p>
      </dgm:t>
    </dgm:pt>
    <dgm:pt modelId="{98A14294-7516-ED48-BFBC-C9D27CDA2BF6}">
      <dgm:prSet custT="1"/>
      <dgm:spPr>
        <a:solidFill>
          <a:srgbClr val="000090"/>
        </a:solidFill>
      </dgm:spPr>
      <dgm:t>
        <a:bodyPr anchor="t"/>
        <a:lstStyle/>
        <a:p>
          <a:pPr rtl="0">
            <a:lnSpc>
              <a:spcPct val="100000"/>
            </a:lnSpc>
            <a:spcAft>
              <a:spcPts val="0"/>
            </a:spcAft>
          </a:pPr>
          <a:r>
            <a:rPr lang="en-US" sz="2800" dirty="0"/>
            <a:t>What does your team hope to gain from the CHARACTER COUNTS! 6.0 Student Development Workshop?</a:t>
          </a:r>
          <a:endParaRPr lang="en-US" sz="2800" b="1" dirty="0">
            <a:effectLst/>
          </a:endParaRPr>
        </a:p>
      </dgm:t>
    </dgm:pt>
    <dgm:pt modelId="{D7F80B36-0F49-014E-BD1E-40B5AE1F6812}" type="parTrans" cxnId="{ABA80266-3242-8240-AD9F-F8C1CE8DB3C3}">
      <dgm:prSet/>
      <dgm:spPr/>
      <dgm:t>
        <a:bodyPr/>
        <a:lstStyle/>
        <a:p>
          <a:endParaRPr lang="en-US"/>
        </a:p>
      </dgm:t>
    </dgm:pt>
    <dgm:pt modelId="{4A4F9BAC-DC3E-3648-ABBD-29B79998575F}" type="sibTrans" cxnId="{ABA80266-3242-8240-AD9F-F8C1CE8DB3C3}">
      <dgm:prSet/>
      <dgm:spPr/>
      <dgm:t>
        <a:bodyPr/>
        <a:lstStyle/>
        <a:p>
          <a:endParaRPr lang="en-US"/>
        </a:p>
      </dgm:t>
    </dgm:pt>
    <dgm:pt modelId="{B1BCE509-4731-C744-94E0-07BFCE885D8D}">
      <dgm:prSet custT="1"/>
      <dgm:spPr>
        <a:solidFill>
          <a:srgbClr val="007775"/>
        </a:solidFill>
      </dgm:spPr>
      <dgm:t>
        <a:bodyPr/>
        <a:lstStyle/>
        <a:p>
          <a:pPr rtl="0">
            <a:lnSpc>
              <a:spcPct val="100000"/>
            </a:lnSpc>
            <a:spcAft>
              <a:spcPts val="0"/>
            </a:spcAft>
          </a:pPr>
          <a:r>
            <a:rPr lang="en-US" sz="2800" dirty="0"/>
            <a:t>What would make the greatest difference at your school with a successfully implemented or enhanced CHARACTER COUNTS! initiative? </a:t>
          </a:r>
          <a:endParaRPr lang="en-US" sz="2800" b="1" dirty="0">
            <a:effectLst/>
          </a:endParaRPr>
        </a:p>
      </dgm:t>
    </dgm:pt>
    <dgm:pt modelId="{0579FBAC-6C37-E040-8965-0A12E84BA94F}" type="parTrans" cxnId="{B9F48209-63AA-E24F-99B0-F147CBAF679A}">
      <dgm:prSet/>
      <dgm:spPr/>
      <dgm:t>
        <a:bodyPr/>
        <a:lstStyle/>
        <a:p>
          <a:endParaRPr lang="en-US"/>
        </a:p>
      </dgm:t>
    </dgm:pt>
    <dgm:pt modelId="{704E0E67-89E9-B144-A78B-16D148719CDD}" type="sibTrans" cxnId="{B9F48209-63AA-E24F-99B0-F147CBAF679A}">
      <dgm:prSet/>
      <dgm:spPr/>
      <dgm:t>
        <a:bodyPr/>
        <a:lstStyle/>
        <a:p>
          <a:endParaRPr lang="en-US"/>
        </a:p>
      </dgm:t>
    </dgm:pt>
    <dgm:pt modelId="{D9028DB0-705B-9F4D-B2F0-08C30D3C1748}" type="pres">
      <dgm:prSet presAssocID="{C8DE565C-A990-48E4-8FEC-9EC2AD484200}" presName="diagram" presStyleCnt="0">
        <dgm:presLayoutVars>
          <dgm:dir/>
          <dgm:resizeHandles val="exact"/>
        </dgm:presLayoutVars>
      </dgm:prSet>
      <dgm:spPr/>
    </dgm:pt>
    <dgm:pt modelId="{C76B1749-CD99-1548-9F58-9D691E582680}" type="pres">
      <dgm:prSet presAssocID="{63EE78FB-91AD-479D-88C9-729F45A48CBE}" presName="node" presStyleLbl="node1" presStyleIdx="0" presStyleCnt="3" custScaleX="71716" custScaleY="50867" custLinFactNeighborX="-26" custLinFactNeighborY="-12862">
        <dgm:presLayoutVars>
          <dgm:bulletEnabled val="1"/>
        </dgm:presLayoutVars>
      </dgm:prSet>
      <dgm:spPr/>
    </dgm:pt>
    <dgm:pt modelId="{85E02E1D-9EE5-0B42-975D-23DF8AAA7C4E}" type="pres">
      <dgm:prSet presAssocID="{30EB6F8D-4EB4-4283-B97B-D2559BC2F157}" presName="sibTrans" presStyleCnt="0"/>
      <dgm:spPr/>
    </dgm:pt>
    <dgm:pt modelId="{7A9CB9CC-DAD5-2B49-85AE-1AEF7B1B8EFA}" type="pres">
      <dgm:prSet presAssocID="{98A14294-7516-ED48-BFBC-C9D27CDA2BF6}" presName="node" presStyleLbl="node1" presStyleIdx="1" presStyleCnt="3" custScaleY="93427">
        <dgm:presLayoutVars>
          <dgm:bulletEnabled val="1"/>
        </dgm:presLayoutVars>
      </dgm:prSet>
      <dgm:spPr/>
    </dgm:pt>
    <dgm:pt modelId="{14754416-7A5B-414F-B744-E1287836A9C2}" type="pres">
      <dgm:prSet presAssocID="{4A4F9BAC-DC3E-3648-ABBD-29B79998575F}" presName="sibTrans" presStyleCnt="0"/>
      <dgm:spPr/>
    </dgm:pt>
    <dgm:pt modelId="{C0646106-D754-E54D-ACE4-5CF8668D35BE}" type="pres">
      <dgm:prSet presAssocID="{B1BCE509-4731-C744-94E0-07BFCE885D8D}" presName="node" presStyleLbl="node1" presStyleIdx="2" presStyleCnt="3" custScaleX="138856" custScaleY="81443" custLinFactNeighborX="-1964" custLinFactNeighborY="-10642">
        <dgm:presLayoutVars>
          <dgm:bulletEnabled val="1"/>
        </dgm:presLayoutVars>
      </dgm:prSet>
      <dgm:spPr/>
    </dgm:pt>
  </dgm:ptLst>
  <dgm:cxnLst>
    <dgm:cxn modelId="{B9F48209-63AA-E24F-99B0-F147CBAF679A}" srcId="{C8DE565C-A990-48E4-8FEC-9EC2AD484200}" destId="{B1BCE509-4731-C744-94E0-07BFCE885D8D}" srcOrd="2" destOrd="0" parTransId="{0579FBAC-6C37-E040-8965-0A12E84BA94F}" sibTransId="{704E0E67-89E9-B144-A78B-16D148719CDD}"/>
    <dgm:cxn modelId="{487DD51F-C4CF-8645-B3B8-0D63384004EC}" type="presOf" srcId="{63EE78FB-91AD-479D-88C9-729F45A48CBE}" destId="{C76B1749-CD99-1548-9F58-9D691E582680}" srcOrd="0" destOrd="0" presId="urn:microsoft.com/office/officeart/2005/8/layout/default#1"/>
    <dgm:cxn modelId="{26ADA644-1F7A-6149-97DE-94AA4514C7E8}" type="presOf" srcId="{B1BCE509-4731-C744-94E0-07BFCE885D8D}" destId="{C0646106-D754-E54D-ACE4-5CF8668D35BE}" srcOrd="0" destOrd="0" presId="urn:microsoft.com/office/officeart/2005/8/layout/default#1"/>
    <dgm:cxn modelId="{ABA80266-3242-8240-AD9F-F8C1CE8DB3C3}" srcId="{C8DE565C-A990-48E4-8FEC-9EC2AD484200}" destId="{98A14294-7516-ED48-BFBC-C9D27CDA2BF6}" srcOrd="1" destOrd="0" parTransId="{D7F80B36-0F49-014E-BD1E-40B5AE1F6812}" sibTransId="{4A4F9BAC-DC3E-3648-ABBD-29B79998575F}"/>
    <dgm:cxn modelId="{E57D207B-AA7B-DC4F-9B80-C62F0F55CA8D}" type="presOf" srcId="{98A14294-7516-ED48-BFBC-C9D27CDA2BF6}" destId="{7A9CB9CC-DAD5-2B49-85AE-1AEF7B1B8EFA}" srcOrd="0" destOrd="0" presId="urn:microsoft.com/office/officeart/2005/8/layout/default#1"/>
    <dgm:cxn modelId="{5834CA8E-3CEF-4F48-A068-DABA714DB9EE}" srcId="{C8DE565C-A990-48E4-8FEC-9EC2AD484200}" destId="{63EE78FB-91AD-479D-88C9-729F45A48CBE}" srcOrd="0" destOrd="0" parTransId="{41EA3BC1-0D07-457C-94D6-9A44F4421A59}" sibTransId="{30EB6F8D-4EB4-4283-B97B-D2559BC2F157}"/>
    <dgm:cxn modelId="{D66BD7EE-17ED-D541-A64D-209A71CB68D9}" type="presOf" srcId="{C8DE565C-A990-48E4-8FEC-9EC2AD484200}" destId="{D9028DB0-705B-9F4D-B2F0-08C30D3C1748}" srcOrd="0" destOrd="0" presId="urn:microsoft.com/office/officeart/2005/8/layout/default#1"/>
    <dgm:cxn modelId="{7A66B3CE-FBD4-2B44-8C71-181815C860C4}" type="presParOf" srcId="{D9028DB0-705B-9F4D-B2F0-08C30D3C1748}" destId="{C76B1749-CD99-1548-9F58-9D691E582680}" srcOrd="0" destOrd="0" presId="urn:microsoft.com/office/officeart/2005/8/layout/default#1"/>
    <dgm:cxn modelId="{04CD58B8-2948-F844-AB18-1D393A04F3A1}" type="presParOf" srcId="{D9028DB0-705B-9F4D-B2F0-08C30D3C1748}" destId="{85E02E1D-9EE5-0B42-975D-23DF8AAA7C4E}" srcOrd="1" destOrd="0" presId="urn:microsoft.com/office/officeart/2005/8/layout/default#1"/>
    <dgm:cxn modelId="{863378C8-515F-AF4C-9472-64AA7BCF4BBC}" type="presParOf" srcId="{D9028DB0-705B-9F4D-B2F0-08C30D3C1748}" destId="{7A9CB9CC-DAD5-2B49-85AE-1AEF7B1B8EFA}" srcOrd="2" destOrd="0" presId="urn:microsoft.com/office/officeart/2005/8/layout/default#1"/>
    <dgm:cxn modelId="{562538C1-74BA-ED48-8D9C-881D1410567E}" type="presParOf" srcId="{D9028DB0-705B-9F4D-B2F0-08C30D3C1748}" destId="{14754416-7A5B-414F-B744-E1287836A9C2}" srcOrd="3" destOrd="0" presId="urn:microsoft.com/office/officeart/2005/8/layout/default#1"/>
    <dgm:cxn modelId="{2E2368EA-344B-354D-8897-75520294D53B}" type="presParOf" srcId="{D9028DB0-705B-9F4D-B2F0-08C30D3C1748}" destId="{C0646106-D754-E54D-ACE4-5CF8668D35BE}" srcOrd="4" destOrd="0" presId="urn:microsoft.com/office/officeart/2005/8/layout/defaul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411BDB4-B179-4811-A24E-B1F05B5C0028}"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en-US"/>
        </a:p>
      </dgm:t>
    </dgm:pt>
    <dgm:pt modelId="{5B26CE07-27F9-4ABB-8C3D-0627E3BE8E70}">
      <dgm:prSet custT="1"/>
      <dgm:spPr>
        <a:solidFill>
          <a:srgbClr val="008000"/>
        </a:solidFill>
      </dgm:spPr>
      <dgm:t>
        <a:bodyPr/>
        <a:lstStyle/>
        <a:p>
          <a:pPr rtl="0">
            <a:lnSpc>
              <a:spcPct val="90000"/>
            </a:lnSpc>
            <a:spcAft>
              <a:spcPts val="600"/>
            </a:spcAft>
          </a:pPr>
          <a:r>
            <a:rPr lang="en-US" sz="2800" b="1" dirty="0">
              <a:solidFill>
                <a:schemeClr val="bg1"/>
              </a:solidFill>
              <a:effectLst>
                <a:outerShdw blurRad="38100" dist="38100" dir="2700000" algn="tl">
                  <a:srgbClr val="000000">
                    <a:alpha val="43137"/>
                  </a:srgbClr>
                </a:outerShdw>
              </a:effectLst>
              <a:latin typeface="+mn-lt"/>
            </a:rPr>
            <a:t>Share your poster quote with a partner.</a:t>
          </a:r>
        </a:p>
        <a:p>
          <a:pPr rtl="0">
            <a:lnSpc>
              <a:spcPct val="90000"/>
            </a:lnSpc>
            <a:spcAft>
              <a:spcPts val="600"/>
            </a:spcAft>
          </a:pPr>
          <a:r>
            <a:rPr lang="en-US" sz="2800" b="1" dirty="0">
              <a:solidFill>
                <a:schemeClr val="bg1"/>
              </a:solidFill>
              <a:effectLst>
                <a:outerShdw blurRad="38100" dist="38100" dir="2700000" algn="tl">
                  <a:srgbClr val="000000">
                    <a:alpha val="43137"/>
                  </a:srgbClr>
                </a:outerShdw>
              </a:effectLst>
              <a:latin typeface="+mn-lt"/>
            </a:rPr>
            <a:t>Discuss the responses to the questions asked on Worksheet 1 of your Training Workbook. </a:t>
          </a:r>
          <a:endParaRPr lang="en-US" sz="2800" dirty="0">
            <a:solidFill>
              <a:schemeClr val="bg1"/>
            </a:solidFill>
            <a:latin typeface="+mn-lt"/>
          </a:endParaRPr>
        </a:p>
      </dgm:t>
    </dgm:pt>
    <dgm:pt modelId="{3BDA0BD2-2F12-4A48-ADCC-652F90D45D2F}" type="parTrans" cxnId="{CBE43510-4A22-457F-8EA8-9D99DD6C79CC}">
      <dgm:prSet/>
      <dgm:spPr/>
      <dgm:t>
        <a:bodyPr/>
        <a:lstStyle/>
        <a:p>
          <a:endParaRPr lang="en-US"/>
        </a:p>
      </dgm:t>
    </dgm:pt>
    <dgm:pt modelId="{E41F5457-5DD7-43C6-904A-76F602A580A6}" type="sibTrans" cxnId="{CBE43510-4A22-457F-8EA8-9D99DD6C79CC}">
      <dgm:prSet/>
      <dgm:spPr/>
      <dgm:t>
        <a:bodyPr/>
        <a:lstStyle/>
        <a:p>
          <a:endParaRPr lang="en-US"/>
        </a:p>
      </dgm:t>
    </dgm:pt>
    <dgm:pt modelId="{6D553E99-4239-8640-A1A5-1AF103CF1578}">
      <dgm:prSet custT="1"/>
      <dgm:spPr/>
      <dgm:t>
        <a:bodyPr/>
        <a:lstStyle/>
        <a:p>
          <a:pPr rtl="0">
            <a:lnSpc>
              <a:spcPct val="100000"/>
            </a:lnSpc>
            <a:spcAft>
              <a:spcPts val="600"/>
            </a:spcAft>
          </a:pPr>
          <a:r>
            <a:rPr lang="en-US" sz="2800" dirty="0">
              <a:latin typeface="+mn-lt"/>
            </a:rPr>
            <a:t>Quotation Activity</a:t>
          </a:r>
        </a:p>
      </dgm:t>
    </dgm:pt>
    <dgm:pt modelId="{EA566094-6D6D-ED4B-BCB0-7A31A9F808C1}" type="parTrans" cxnId="{28CFED90-6200-5D41-BB3E-B7BFE152EC4C}">
      <dgm:prSet/>
      <dgm:spPr/>
      <dgm:t>
        <a:bodyPr/>
        <a:lstStyle/>
        <a:p>
          <a:endParaRPr lang="en-GB"/>
        </a:p>
      </dgm:t>
    </dgm:pt>
    <dgm:pt modelId="{E4C20C41-B2C9-B64D-A0C5-76011744301E}" type="sibTrans" cxnId="{28CFED90-6200-5D41-BB3E-B7BFE152EC4C}">
      <dgm:prSet/>
      <dgm:spPr/>
      <dgm:t>
        <a:bodyPr/>
        <a:lstStyle/>
        <a:p>
          <a:endParaRPr lang="en-GB"/>
        </a:p>
      </dgm:t>
    </dgm:pt>
    <dgm:pt modelId="{77D0F9BC-1295-42D5-8187-332A06F77139}" type="pres">
      <dgm:prSet presAssocID="{D411BDB4-B179-4811-A24E-B1F05B5C0028}" presName="linear" presStyleCnt="0">
        <dgm:presLayoutVars>
          <dgm:animLvl val="lvl"/>
          <dgm:resizeHandles val="exact"/>
        </dgm:presLayoutVars>
      </dgm:prSet>
      <dgm:spPr/>
    </dgm:pt>
    <dgm:pt modelId="{92C58953-6AE0-7142-A803-6A5EA7DCB4EC}" type="pres">
      <dgm:prSet presAssocID="{6D553E99-4239-8640-A1A5-1AF103CF1578}" presName="parentText" presStyleLbl="node1" presStyleIdx="0" presStyleCnt="1" custScaleY="61999" custLinFactY="-47131" custLinFactNeighborY="-100000">
        <dgm:presLayoutVars>
          <dgm:chMax val="0"/>
          <dgm:bulletEnabled val="1"/>
        </dgm:presLayoutVars>
      </dgm:prSet>
      <dgm:spPr/>
    </dgm:pt>
    <dgm:pt modelId="{2B7E03AE-33E8-B54C-84C2-03F697853B03}" type="pres">
      <dgm:prSet presAssocID="{6D553E99-4239-8640-A1A5-1AF103CF1578}" presName="childText" presStyleLbl="revTx" presStyleIdx="0" presStyleCnt="1" custScaleY="104353">
        <dgm:presLayoutVars>
          <dgm:bulletEnabled val="1"/>
        </dgm:presLayoutVars>
      </dgm:prSet>
      <dgm:spPr/>
    </dgm:pt>
  </dgm:ptLst>
  <dgm:cxnLst>
    <dgm:cxn modelId="{CBE43510-4A22-457F-8EA8-9D99DD6C79CC}" srcId="{6D553E99-4239-8640-A1A5-1AF103CF1578}" destId="{5B26CE07-27F9-4ABB-8C3D-0627E3BE8E70}" srcOrd="0" destOrd="0" parTransId="{3BDA0BD2-2F12-4A48-ADCC-652F90D45D2F}" sibTransId="{E41F5457-5DD7-43C6-904A-76F602A580A6}"/>
    <dgm:cxn modelId="{91E77938-BC60-4ACF-B347-AE86A4978625}" type="presOf" srcId="{D411BDB4-B179-4811-A24E-B1F05B5C0028}" destId="{77D0F9BC-1295-42D5-8187-332A06F77139}" srcOrd="0" destOrd="0" presId="urn:microsoft.com/office/officeart/2005/8/layout/vList2"/>
    <dgm:cxn modelId="{FF9D694D-19F7-3649-9B0E-F676227E160E}" type="presOf" srcId="{6D553E99-4239-8640-A1A5-1AF103CF1578}" destId="{92C58953-6AE0-7142-A803-6A5EA7DCB4EC}" srcOrd="0" destOrd="0" presId="urn:microsoft.com/office/officeart/2005/8/layout/vList2"/>
    <dgm:cxn modelId="{28CFED90-6200-5D41-BB3E-B7BFE152EC4C}" srcId="{D411BDB4-B179-4811-A24E-B1F05B5C0028}" destId="{6D553E99-4239-8640-A1A5-1AF103CF1578}" srcOrd="0" destOrd="0" parTransId="{EA566094-6D6D-ED4B-BCB0-7A31A9F808C1}" sibTransId="{E4C20C41-B2C9-B64D-A0C5-76011744301E}"/>
    <dgm:cxn modelId="{BDDE0391-9E03-8248-972A-F56F6CB6E68F}" type="presOf" srcId="{5B26CE07-27F9-4ABB-8C3D-0627E3BE8E70}" destId="{2B7E03AE-33E8-B54C-84C2-03F697853B03}" srcOrd="0" destOrd="0" presId="urn:microsoft.com/office/officeart/2005/8/layout/vList2"/>
    <dgm:cxn modelId="{3D81B606-7E1E-BB47-84B9-2177F8FD2169}" type="presParOf" srcId="{77D0F9BC-1295-42D5-8187-332A06F77139}" destId="{92C58953-6AE0-7142-A803-6A5EA7DCB4EC}" srcOrd="0" destOrd="0" presId="urn:microsoft.com/office/officeart/2005/8/layout/vList2"/>
    <dgm:cxn modelId="{F478498F-EABF-B54E-90D4-CF88A2CCE4EC}" type="presParOf" srcId="{77D0F9BC-1295-42D5-8187-332A06F77139}" destId="{2B7E03AE-33E8-B54C-84C2-03F697853B0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D783B33-43A8-5C4D-A475-91EF4C34FDBC}"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GB"/>
        </a:p>
      </dgm:t>
    </dgm:pt>
    <dgm:pt modelId="{8E3C68B1-AEB7-584E-8C62-764EB4115467}">
      <dgm:prSet custT="1"/>
      <dgm:spPr/>
      <dgm:t>
        <a:bodyPr/>
        <a:lstStyle/>
        <a:p>
          <a:pPr rtl="0"/>
          <a:r>
            <a:rPr lang="en-US" sz="2800" dirty="0"/>
            <a:t>CHARACTER COUNTS! resources are written using quotes or character maxims. </a:t>
          </a:r>
          <a:endParaRPr lang="en-GB" sz="2800" dirty="0"/>
        </a:p>
      </dgm:t>
    </dgm:pt>
    <dgm:pt modelId="{4CA629A7-7DA2-824E-BDCC-2863D4280D9F}" type="parTrans" cxnId="{31E83995-B7D6-9A40-9FE3-65A83CF99E20}">
      <dgm:prSet/>
      <dgm:spPr/>
      <dgm:t>
        <a:bodyPr/>
        <a:lstStyle/>
        <a:p>
          <a:endParaRPr lang="en-GB"/>
        </a:p>
      </dgm:t>
    </dgm:pt>
    <dgm:pt modelId="{4EEC5460-D076-8343-BE68-5783CABD64FF}" type="sibTrans" cxnId="{31E83995-B7D6-9A40-9FE3-65A83CF99E20}">
      <dgm:prSet/>
      <dgm:spPr/>
      <dgm:t>
        <a:bodyPr/>
        <a:lstStyle/>
        <a:p>
          <a:endParaRPr lang="en-GB"/>
        </a:p>
      </dgm:t>
    </dgm:pt>
    <dgm:pt modelId="{6867E1D3-9B32-F64A-8F26-30EDE00011BA}">
      <dgm:prSet custT="1"/>
      <dgm:spPr/>
      <dgm:t>
        <a:bodyPr/>
        <a:lstStyle/>
        <a:p>
          <a:r>
            <a:rPr lang="en-US" sz="2800" dirty="0"/>
            <a:t>Today Counts</a:t>
          </a:r>
        </a:p>
      </dgm:t>
    </dgm:pt>
    <dgm:pt modelId="{2CC6F200-F3EF-3A42-BBC1-DBED7F43DF64}" type="parTrans" cxnId="{7C1A6D06-39E2-7B42-908D-BB6A0F873F77}">
      <dgm:prSet/>
      <dgm:spPr/>
      <dgm:t>
        <a:bodyPr/>
        <a:lstStyle/>
        <a:p>
          <a:endParaRPr lang="en-GB"/>
        </a:p>
      </dgm:t>
    </dgm:pt>
    <dgm:pt modelId="{9D8FA413-DBE0-6E49-AC6F-1EEC44E2538D}" type="sibTrans" cxnId="{7C1A6D06-39E2-7B42-908D-BB6A0F873F77}">
      <dgm:prSet/>
      <dgm:spPr/>
      <dgm:t>
        <a:bodyPr/>
        <a:lstStyle/>
        <a:p>
          <a:endParaRPr lang="en-GB"/>
        </a:p>
      </dgm:t>
    </dgm:pt>
    <dgm:pt modelId="{38455A11-1BD4-6746-B46B-948B65ADF6D2}">
      <dgm:prSet custT="1"/>
      <dgm:spPr/>
      <dgm:t>
        <a:bodyPr/>
        <a:lstStyle/>
        <a:p>
          <a:r>
            <a:rPr lang="en-US" sz="2800" dirty="0"/>
            <a:t>Way To Go (Grades 3-12)</a:t>
          </a:r>
        </a:p>
      </dgm:t>
    </dgm:pt>
    <dgm:pt modelId="{D01405B5-8463-AB4A-AC7D-C28D79BCF31E}" type="parTrans" cxnId="{03E5CDB0-7D13-F548-A519-4C44BFBC7788}">
      <dgm:prSet/>
      <dgm:spPr/>
      <dgm:t>
        <a:bodyPr/>
        <a:lstStyle/>
        <a:p>
          <a:endParaRPr lang="en-GB"/>
        </a:p>
      </dgm:t>
    </dgm:pt>
    <dgm:pt modelId="{ED0C8CF9-0A29-0C44-9FED-759315739295}" type="sibTrans" cxnId="{03E5CDB0-7D13-F548-A519-4C44BFBC7788}">
      <dgm:prSet/>
      <dgm:spPr/>
      <dgm:t>
        <a:bodyPr/>
        <a:lstStyle/>
        <a:p>
          <a:endParaRPr lang="en-GB"/>
        </a:p>
      </dgm:t>
    </dgm:pt>
    <dgm:pt modelId="{D0F19FB6-8425-A14C-AD0C-A2921DFB85B3}" type="pres">
      <dgm:prSet presAssocID="{7D783B33-43A8-5C4D-A475-91EF4C34FDBC}" presName="linear" presStyleCnt="0">
        <dgm:presLayoutVars>
          <dgm:dir/>
          <dgm:animLvl val="lvl"/>
          <dgm:resizeHandles val="exact"/>
        </dgm:presLayoutVars>
      </dgm:prSet>
      <dgm:spPr/>
    </dgm:pt>
    <dgm:pt modelId="{200E5E7E-4126-F248-BFDD-2C8C23C46577}" type="pres">
      <dgm:prSet presAssocID="{8E3C68B1-AEB7-584E-8C62-764EB4115467}" presName="parentLin" presStyleCnt="0"/>
      <dgm:spPr/>
    </dgm:pt>
    <dgm:pt modelId="{089A0CFD-9023-E844-BCF6-C2EB280B3789}" type="pres">
      <dgm:prSet presAssocID="{8E3C68B1-AEB7-584E-8C62-764EB4115467}" presName="parentLeftMargin" presStyleLbl="node1" presStyleIdx="0" presStyleCnt="1"/>
      <dgm:spPr/>
    </dgm:pt>
    <dgm:pt modelId="{6D3E0CEB-2267-2142-A44F-7B72089059CF}" type="pres">
      <dgm:prSet presAssocID="{8E3C68B1-AEB7-584E-8C62-764EB4115467}" presName="parentText" presStyleLbl="node1" presStyleIdx="0" presStyleCnt="1" custScaleX="714460" custScaleY="80531" custLinFactNeighborX="2593" custLinFactNeighborY="5513">
        <dgm:presLayoutVars>
          <dgm:chMax val="0"/>
          <dgm:bulletEnabled val="1"/>
        </dgm:presLayoutVars>
      </dgm:prSet>
      <dgm:spPr/>
    </dgm:pt>
    <dgm:pt modelId="{644EC92D-3948-6941-9769-58FC60F3B4E9}" type="pres">
      <dgm:prSet presAssocID="{8E3C68B1-AEB7-584E-8C62-764EB4115467}" presName="negativeSpace" presStyleCnt="0"/>
      <dgm:spPr/>
    </dgm:pt>
    <dgm:pt modelId="{349D7655-AA68-0447-B719-FA8D352FE62E}" type="pres">
      <dgm:prSet presAssocID="{8E3C68B1-AEB7-584E-8C62-764EB4115467}" presName="childText" presStyleLbl="conFgAcc1" presStyleIdx="0" presStyleCnt="1" custLinFactNeighborX="-2353">
        <dgm:presLayoutVars>
          <dgm:bulletEnabled val="1"/>
        </dgm:presLayoutVars>
      </dgm:prSet>
      <dgm:spPr/>
    </dgm:pt>
  </dgm:ptLst>
  <dgm:cxnLst>
    <dgm:cxn modelId="{7C1A6D06-39E2-7B42-908D-BB6A0F873F77}" srcId="{8E3C68B1-AEB7-584E-8C62-764EB4115467}" destId="{6867E1D3-9B32-F64A-8F26-30EDE00011BA}" srcOrd="0" destOrd="0" parTransId="{2CC6F200-F3EF-3A42-BBC1-DBED7F43DF64}" sibTransId="{9D8FA413-DBE0-6E49-AC6F-1EEC44E2538D}"/>
    <dgm:cxn modelId="{01B2C82F-CC13-D547-B0AB-9255AE008F5C}" type="presOf" srcId="{6867E1D3-9B32-F64A-8F26-30EDE00011BA}" destId="{349D7655-AA68-0447-B719-FA8D352FE62E}" srcOrd="0" destOrd="0" presId="urn:microsoft.com/office/officeart/2005/8/layout/list1"/>
    <dgm:cxn modelId="{63178138-65E1-5A4C-931F-C75F00C1DED2}" type="presOf" srcId="{7D783B33-43A8-5C4D-A475-91EF4C34FDBC}" destId="{D0F19FB6-8425-A14C-AD0C-A2921DFB85B3}" srcOrd="0" destOrd="0" presId="urn:microsoft.com/office/officeart/2005/8/layout/list1"/>
    <dgm:cxn modelId="{BD87707B-89F2-E94B-A81D-5243A74E2213}" type="presOf" srcId="{8E3C68B1-AEB7-584E-8C62-764EB4115467}" destId="{6D3E0CEB-2267-2142-A44F-7B72089059CF}" srcOrd="1" destOrd="0" presId="urn:microsoft.com/office/officeart/2005/8/layout/list1"/>
    <dgm:cxn modelId="{31E83995-B7D6-9A40-9FE3-65A83CF99E20}" srcId="{7D783B33-43A8-5C4D-A475-91EF4C34FDBC}" destId="{8E3C68B1-AEB7-584E-8C62-764EB4115467}" srcOrd="0" destOrd="0" parTransId="{4CA629A7-7DA2-824E-BDCC-2863D4280D9F}" sibTransId="{4EEC5460-D076-8343-BE68-5783CABD64FF}"/>
    <dgm:cxn modelId="{03E5CDB0-7D13-F548-A519-4C44BFBC7788}" srcId="{8E3C68B1-AEB7-584E-8C62-764EB4115467}" destId="{38455A11-1BD4-6746-B46B-948B65ADF6D2}" srcOrd="1" destOrd="0" parTransId="{D01405B5-8463-AB4A-AC7D-C28D79BCF31E}" sibTransId="{ED0C8CF9-0A29-0C44-9FED-759315739295}"/>
    <dgm:cxn modelId="{E279C7B5-59B8-6E41-A233-ABE0756CB2E6}" type="presOf" srcId="{38455A11-1BD4-6746-B46B-948B65ADF6D2}" destId="{349D7655-AA68-0447-B719-FA8D352FE62E}" srcOrd="0" destOrd="1" presId="urn:microsoft.com/office/officeart/2005/8/layout/list1"/>
    <dgm:cxn modelId="{BDB5E9C8-27C3-8843-A4BD-FA5602376E52}" type="presOf" srcId="{8E3C68B1-AEB7-584E-8C62-764EB4115467}" destId="{089A0CFD-9023-E844-BCF6-C2EB280B3789}" srcOrd="0" destOrd="0" presId="urn:microsoft.com/office/officeart/2005/8/layout/list1"/>
    <dgm:cxn modelId="{D4398689-FC60-BB4C-8E13-E2DDED76D6C8}" type="presParOf" srcId="{D0F19FB6-8425-A14C-AD0C-A2921DFB85B3}" destId="{200E5E7E-4126-F248-BFDD-2C8C23C46577}" srcOrd="0" destOrd="0" presId="urn:microsoft.com/office/officeart/2005/8/layout/list1"/>
    <dgm:cxn modelId="{F599BF3A-FE38-FB46-ACD7-38F77AAB4624}" type="presParOf" srcId="{200E5E7E-4126-F248-BFDD-2C8C23C46577}" destId="{089A0CFD-9023-E844-BCF6-C2EB280B3789}" srcOrd="0" destOrd="0" presId="urn:microsoft.com/office/officeart/2005/8/layout/list1"/>
    <dgm:cxn modelId="{98A5EDD4-6BCD-934F-8613-8CD0B99918FA}" type="presParOf" srcId="{200E5E7E-4126-F248-BFDD-2C8C23C46577}" destId="{6D3E0CEB-2267-2142-A44F-7B72089059CF}" srcOrd="1" destOrd="0" presId="urn:microsoft.com/office/officeart/2005/8/layout/list1"/>
    <dgm:cxn modelId="{07DAEFA9-F76E-3E4A-8737-6ECE53188868}" type="presParOf" srcId="{D0F19FB6-8425-A14C-AD0C-A2921DFB85B3}" destId="{644EC92D-3948-6941-9769-58FC60F3B4E9}" srcOrd="1" destOrd="0" presId="urn:microsoft.com/office/officeart/2005/8/layout/list1"/>
    <dgm:cxn modelId="{5D764A65-A487-A743-BBC3-FCE4A6827E11}" type="presParOf" srcId="{D0F19FB6-8425-A14C-AD0C-A2921DFB85B3}" destId="{349D7655-AA68-0447-B719-FA8D352FE62E}" srcOrd="2"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91FF67F-1C03-B14B-8888-1C01F3528881}"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8A35F506-E1B8-2B45-8F23-736226AC1541}">
      <dgm:prSet phldrT="[Text]" custT="1"/>
      <dgm:spPr/>
      <dgm:t>
        <a:bodyPr/>
        <a:lstStyle/>
        <a:p>
          <a:r>
            <a:rPr lang="en-US" sz="4400" b="0" dirty="0">
              <a:solidFill>
                <a:schemeClr val="bg1"/>
              </a:solidFill>
              <a:latin typeface="Arial Black"/>
              <a:cs typeface="Arial Black"/>
            </a:rPr>
            <a:t>Agreements</a:t>
          </a:r>
          <a:endParaRPr lang="en-US" sz="4400" b="0" dirty="0">
            <a:latin typeface="Arial Black"/>
            <a:cs typeface="Arial Black"/>
          </a:endParaRPr>
        </a:p>
      </dgm:t>
    </dgm:pt>
    <dgm:pt modelId="{FECEBA48-467C-494C-8264-8C0DD098F09C}" type="parTrans" cxnId="{5F81E2AA-E471-1141-966A-5BB03574F0CE}">
      <dgm:prSet/>
      <dgm:spPr/>
      <dgm:t>
        <a:bodyPr/>
        <a:lstStyle/>
        <a:p>
          <a:endParaRPr lang="en-US"/>
        </a:p>
      </dgm:t>
    </dgm:pt>
    <dgm:pt modelId="{07CB02A2-E2C0-A548-9FC3-0070DFFE508D}" type="sibTrans" cxnId="{5F81E2AA-E471-1141-966A-5BB03574F0CE}">
      <dgm:prSet/>
      <dgm:spPr/>
      <dgm:t>
        <a:bodyPr/>
        <a:lstStyle/>
        <a:p>
          <a:endParaRPr lang="en-US"/>
        </a:p>
      </dgm:t>
    </dgm:pt>
    <dgm:pt modelId="{3EA20071-7A1D-AF4B-84A1-A3328B5F5041}" type="pres">
      <dgm:prSet presAssocID="{E91FF67F-1C03-B14B-8888-1C01F3528881}" presName="diagram" presStyleCnt="0">
        <dgm:presLayoutVars>
          <dgm:dir/>
          <dgm:resizeHandles val="exact"/>
        </dgm:presLayoutVars>
      </dgm:prSet>
      <dgm:spPr/>
    </dgm:pt>
    <dgm:pt modelId="{724152D7-0089-3243-B91A-23758836F866}" type="pres">
      <dgm:prSet presAssocID="{8A35F506-E1B8-2B45-8F23-736226AC1541}" presName="node" presStyleLbl="node1" presStyleIdx="0" presStyleCnt="1" custScaleX="296152">
        <dgm:presLayoutVars>
          <dgm:bulletEnabled val="1"/>
        </dgm:presLayoutVars>
      </dgm:prSet>
      <dgm:spPr/>
    </dgm:pt>
  </dgm:ptLst>
  <dgm:cxnLst>
    <dgm:cxn modelId="{5F716467-5F7B-5446-A0FC-D8A9DA5802DB}" type="presOf" srcId="{E91FF67F-1C03-B14B-8888-1C01F3528881}" destId="{3EA20071-7A1D-AF4B-84A1-A3328B5F5041}" srcOrd="0" destOrd="0" presId="urn:microsoft.com/office/officeart/2005/8/layout/default"/>
    <dgm:cxn modelId="{21614D84-1069-D14B-B4A1-18975FBB1CC0}" type="presOf" srcId="{8A35F506-E1B8-2B45-8F23-736226AC1541}" destId="{724152D7-0089-3243-B91A-23758836F866}" srcOrd="0" destOrd="0" presId="urn:microsoft.com/office/officeart/2005/8/layout/default"/>
    <dgm:cxn modelId="{5F81E2AA-E471-1141-966A-5BB03574F0CE}" srcId="{E91FF67F-1C03-B14B-8888-1C01F3528881}" destId="{8A35F506-E1B8-2B45-8F23-736226AC1541}" srcOrd="0" destOrd="0" parTransId="{FECEBA48-467C-494C-8264-8C0DD098F09C}" sibTransId="{07CB02A2-E2C0-A548-9FC3-0070DFFE508D}"/>
    <dgm:cxn modelId="{2DB1211D-309E-C642-86C3-3DD1F18B96D8}" type="presParOf" srcId="{3EA20071-7A1D-AF4B-84A1-A3328B5F5041}" destId="{724152D7-0089-3243-B91A-23758836F866}"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D8A219A-2389-5640-AD28-340ADDE3203C}" type="doc">
      <dgm:prSet loTypeId="urn:microsoft.com/office/officeart/2005/8/layout/default" loCatId="" qsTypeId="urn:microsoft.com/office/officeart/2005/8/quickstyle/simple4" qsCatId="simple" csTypeId="urn:microsoft.com/office/officeart/2005/8/colors/colorful1" csCatId="colorful" phldr="1"/>
      <dgm:spPr/>
      <dgm:t>
        <a:bodyPr/>
        <a:lstStyle/>
        <a:p>
          <a:endParaRPr lang="en-US"/>
        </a:p>
      </dgm:t>
    </dgm:pt>
    <dgm:pt modelId="{A7D39BB0-1871-604D-861C-D604FA8A1CC1}">
      <dgm:prSet phldrT="[Text]" custT="1"/>
      <dgm:spPr/>
      <dgm:t>
        <a:bodyPr/>
        <a:lstStyle/>
        <a:p>
          <a:r>
            <a:rPr lang="en-US" sz="2400" dirty="0"/>
            <a:t>What factors contribute to a positive learning environment for students?</a:t>
          </a:r>
        </a:p>
      </dgm:t>
    </dgm:pt>
    <dgm:pt modelId="{094F1096-98E1-CE4A-BC93-8D1861568A43}" type="parTrans" cxnId="{C3C92887-EA56-8649-95B9-1BA03DE3D018}">
      <dgm:prSet/>
      <dgm:spPr/>
      <dgm:t>
        <a:bodyPr/>
        <a:lstStyle/>
        <a:p>
          <a:endParaRPr lang="en-US"/>
        </a:p>
      </dgm:t>
    </dgm:pt>
    <dgm:pt modelId="{50CDD5D6-00DF-9E46-81C2-408EF426060F}" type="sibTrans" cxnId="{C3C92887-EA56-8649-95B9-1BA03DE3D018}">
      <dgm:prSet/>
      <dgm:spPr/>
      <dgm:t>
        <a:bodyPr/>
        <a:lstStyle/>
        <a:p>
          <a:endParaRPr lang="en-US"/>
        </a:p>
      </dgm:t>
    </dgm:pt>
    <dgm:pt modelId="{1BAE84C9-7BD3-DD47-815E-6216183C274A}">
      <dgm:prSet custT="1"/>
      <dgm:spPr>
        <a:solidFill>
          <a:srgbClr val="008000"/>
        </a:solidFill>
      </dgm:spPr>
      <dgm:t>
        <a:bodyPr/>
        <a:lstStyle/>
        <a:p>
          <a:r>
            <a:rPr lang="en-US" sz="2400" dirty="0"/>
            <a:t>What factors contribute to a positive learning environment for this class?</a:t>
          </a:r>
        </a:p>
      </dgm:t>
    </dgm:pt>
    <dgm:pt modelId="{D6BB594B-04BB-AF40-9909-9A95B9D7BB76}" type="parTrans" cxnId="{07B1E99B-BF0A-444D-9F46-2270CDD16E6A}">
      <dgm:prSet/>
      <dgm:spPr/>
      <dgm:t>
        <a:bodyPr/>
        <a:lstStyle/>
        <a:p>
          <a:endParaRPr lang="en-US"/>
        </a:p>
      </dgm:t>
    </dgm:pt>
    <dgm:pt modelId="{A9D41BB5-2AF6-4644-BAF4-FE6E8CF0AFC0}" type="sibTrans" cxnId="{07B1E99B-BF0A-444D-9F46-2270CDD16E6A}">
      <dgm:prSet/>
      <dgm:spPr/>
      <dgm:t>
        <a:bodyPr/>
        <a:lstStyle/>
        <a:p>
          <a:endParaRPr lang="en-US"/>
        </a:p>
      </dgm:t>
    </dgm:pt>
    <dgm:pt modelId="{0AD558A0-3ACF-6543-9A32-D0EBDEE0F9A9}">
      <dgm:prSet custT="1"/>
      <dgm:spPr>
        <a:solidFill>
          <a:schemeClr val="tx2">
            <a:lumMod val="50000"/>
          </a:schemeClr>
        </a:solidFill>
      </dgm:spPr>
      <dgm:t>
        <a:bodyPr/>
        <a:lstStyle/>
        <a:p>
          <a:r>
            <a:rPr lang="en-US" sz="2400" dirty="0"/>
            <a:t>What can you do to establish classroom expectations that create a positive learning environment?</a:t>
          </a:r>
        </a:p>
      </dgm:t>
    </dgm:pt>
    <dgm:pt modelId="{AE2442DE-6DB6-C849-BAB6-CF7D7A31A96F}" type="parTrans" cxnId="{1C4C791F-DB5B-114B-B266-7B9576D8F3DF}">
      <dgm:prSet/>
      <dgm:spPr/>
      <dgm:t>
        <a:bodyPr/>
        <a:lstStyle/>
        <a:p>
          <a:endParaRPr lang="en-GB"/>
        </a:p>
      </dgm:t>
    </dgm:pt>
    <dgm:pt modelId="{C051A657-BEEE-2A48-AB72-94DB3C07EEDF}" type="sibTrans" cxnId="{1C4C791F-DB5B-114B-B266-7B9576D8F3DF}">
      <dgm:prSet/>
      <dgm:spPr/>
      <dgm:t>
        <a:bodyPr/>
        <a:lstStyle/>
        <a:p>
          <a:endParaRPr lang="en-GB"/>
        </a:p>
      </dgm:t>
    </dgm:pt>
    <dgm:pt modelId="{40AFEAD2-45DC-7D44-9A39-0EFC9AB88463}" type="pres">
      <dgm:prSet presAssocID="{7D8A219A-2389-5640-AD28-340ADDE3203C}" presName="diagram" presStyleCnt="0">
        <dgm:presLayoutVars>
          <dgm:dir/>
          <dgm:resizeHandles val="exact"/>
        </dgm:presLayoutVars>
      </dgm:prSet>
      <dgm:spPr/>
    </dgm:pt>
    <dgm:pt modelId="{49BD910B-BB78-0E4A-A834-C9B4076ED5FF}" type="pres">
      <dgm:prSet presAssocID="{A7D39BB0-1871-604D-861C-D604FA8A1CC1}" presName="node" presStyleLbl="node1" presStyleIdx="0" presStyleCnt="3" custScaleX="61211" custScaleY="123227" custLinFactNeighborX="4640" custLinFactNeighborY="-13">
        <dgm:presLayoutVars>
          <dgm:bulletEnabled val="1"/>
        </dgm:presLayoutVars>
      </dgm:prSet>
      <dgm:spPr/>
    </dgm:pt>
    <dgm:pt modelId="{8A32C94A-480E-6742-B828-0FACC478AD2A}" type="pres">
      <dgm:prSet presAssocID="{50CDD5D6-00DF-9E46-81C2-408EF426060F}" presName="sibTrans" presStyleCnt="0"/>
      <dgm:spPr/>
    </dgm:pt>
    <dgm:pt modelId="{A5AE23D7-97AC-AE4C-A9FA-BBC8D9074ED8}" type="pres">
      <dgm:prSet presAssocID="{1BAE84C9-7BD3-DD47-815E-6216183C274A}" presName="node" presStyleLbl="node1" presStyleIdx="1" presStyleCnt="3" custScaleX="61211" custScaleY="123227" custLinFactNeighborX="1448" custLinFactNeighborY="-13">
        <dgm:presLayoutVars>
          <dgm:bulletEnabled val="1"/>
        </dgm:presLayoutVars>
      </dgm:prSet>
      <dgm:spPr/>
    </dgm:pt>
    <dgm:pt modelId="{BBDECA8F-597B-B94A-8A7F-4A497F43BBD3}" type="pres">
      <dgm:prSet presAssocID="{A9D41BB5-2AF6-4644-BAF4-FE6E8CF0AFC0}" presName="sibTrans" presStyleCnt="0"/>
      <dgm:spPr/>
    </dgm:pt>
    <dgm:pt modelId="{62086201-DABB-1241-B9FB-6F69F136FB7A}" type="pres">
      <dgm:prSet presAssocID="{0AD558A0-3ACF-6543-9A32-D0EBDEE0F9A9}" presName="node" presStyleLbl="node1" presStyleIdx="2" presStyleCnt="3" custScaleX="57724" custScaleY="120395" custLinFactNeighborX="-4573" custLinFactNeighborY="-1429">
        <dgm:presLayoutVars>
          <dgm:bulletEnabled val="1"/>
        </dgm:presLayoutVars>
      </dgm:prSet>
      <dgm:spPr/>
    </dgm:pt>
  </dgm:ptLst>
  <dgm:cxnLst>
    <dgm:cxn modelId="{1C4C791F-DB5B-114B-B266-7B9576D8F3DF}" srcId="{7D8A219A-2389-5640-AD28-340ADDE3203C}" destId="{0AD558A0-3ACF-6543-9A32-D0EBDEE0F9A9}" srcOrd="2" destOrd="0" parTransId="{AE2442DE-6DB6-C849-BAB6-CF7D7A31A96F}" sibTransId="{C051A657-BEEE-2A48-AB72-94DB3C07EEDF}"/>
    <dgm:cxn modelId="{73C4BC38-EACE-C449-B5C0-71273A698FEE}" type="presOf" srcId="{A7D39BB0-1871-604D-861C-D604FA8A1CC1}" destId="{49BD910B-BB78-0E4A-A834-C9B4076ED5FF}" srcOrd="0" destOrd="0" presId="urn:microsoft.com/office/officeart/2005/8/layout/default"/>
    <dgm:cxn modelId="{FE584D47-E067-9847-A52E-3710EBE2389D}" type="presOf" srcId="{7D8A219A-2389-5640-AD28-340ADDE3203C}" destId="{40AFEAD2-45DC-7D44-9A39-0EFC9AB88463}" srcOrd="0" destOrd="0" presId="urn:microsoft.com/office/officeart/2005/8/layout/default"/>
    <dgm:cxn modelId="{79A7D185-51D6-A249-A537-A11D18C260D3}" type="presOf" srcId="{0AD558A0-3ACF-6543-9A32-D0EBDEE0F9A9}" destId="{62086201-DABB-1241-B9FB-6F69F136FB7A}" srcOrd="0" destOrd="0" presId="urn:microsoft.com/office/officeart/2005/8/layout/default"/>
    <dgm:cxn modelId="{C3C92887-EA56-8649-95B9-1BA03DE3D018}" srcId="{7D8A219A-2389-5640-AD28-340ADDE3203C}" destId="{A7D39BB0-1871-604D-861C-D604FA8A1CC1}" srcOrd="0" destOrd="0" parTransId="{094F1096-98E1-CE4A-BC93-8D1861568A43}" sibTransId="{50CDD5D6-00DF-9E46-81C2-408EF426060F}"/>
    <dgm:cxn modelId="{07B1E99B-BF0A-444D-9F46-2270CDD16E6A}" srcId="{7D8A219A-2389-5640-AD28-340ADDE3203C}" destId="{1BAE84C9-7BD3-DD47-815E-6216183C274A}" srcOrd="1" destOrd="0" parTransId="{D6BB594B-04BB-AF40-9909-9A95B9D7BB76}" sibTransId="{A9D41BB5-2AF6-4644-BAF4-FE6E8CF0AFC0}"/>
    <dgm:cxn modelId="{77DD46B1-0A3B-4940-966C-FF047D42017D}" type="presOf" srcId="{1BAE84C9-7BD3-DD47-815E-6216183C274A}" destId="{A5AE23D7-97AC-AE4C-A9FA-BBC8D9074ED8}" srcOrd="0" destOrd="0" presId="urn:microsoft.com/office/officeart/2005/8/layout/default"/>
    <dgm:cxn modelId="{C4F522BC-E653-7A44-8CC7-F560E0817735}" type="presParOf" srcId="{40AFEAD2-45DC-7D44-9A39-0EFC9AB88463}" destId="{49BD910B-BB78-0E4A-A834-C9B4076ED5FF}" srcOrd="0" destOrd="0" presId="urn:microsoft.com/office/officeart/2005/8/layout/default"/>
    <dgm:cxn modelId="{F6F9F214-65F4-964E-835A-FFCC72F489C7}" type="presParOf" srcId="{40AFEAD2-45DC-7D44-9A39-0EFC9AB88463}" destId="{8A32C94A-480E-6742-B828-0FACC478AD2A}" srcOrd="1" destOrd="0" presId="urn:microsoft.com/office/officeart/2005/8/layout/default"/>
    <dgm:cxn modelId="{8DB1F965-686B-A140-BE62-1214566ACBC6}" type="presParOf" srcId="{40AFEAD2-45DC-7D44-9A39-0EFC9AB88463}" destId="{A5AE23D7-97AC-AE4C-A9FA-BBC8D9074ED8}" srcOrd="2" destOrd="0" presId="urn:microsoft.com/office/officeart/2005/8/layout/default"/>
    <dgm:cxn modelId="{AEC4A6A9-B4D4-F14D-AF08-83CCE2058272}" type="presParOf" srcId="{40AFEAD2-45DC-7D44-9A39-0EFC9AB88463}" destId="{BBDECA8F-597B-B94A-8A7F-4A497F43BBD3}" srcOrd="3" destOrd="0" presId="urn:microsoft.com/office/officeart/2005/8/layout/default"/>
    <dgm:cxn modelId="{519BA2B5-6B55-3746-99C4-8258C34D67D4}" type="presParOf" srcId="{40AFEAD2-45DC-7D44-9A39-0EFC9AB88463}" destId="{62086201-DABB-1241-B9FB-6F69F136FB7A}" srcOrd="4"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17A7348-9FCB-4C60-A0FB-480687148DA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4053E65-61B4-4283-82ED-156E1B4F3576}">
      <dgm:prSet custT="1"/>
      <dgm:spPr/>
      <dgm:t>
        <a:bodyPr/>
        <a:lstStyle/>
        <a:p>
          <a:pPr rtl="0"/>
          <a:r>
            <a:rPr lang="en-US" sz="2200" dirty="0"/>
            <a:t>CHARACTER COUNTS! is a comprehensive, integrated, values-based School Improvement and Student Development System based on the Model Standards for Academic, Social, Emotional and Character Development and the Four Wheels of Success.</a:t>
          </a:r>
        </a:p>
      </dgm:t>
    </dgm:pt>
    <dgm:pt modelId="{71C640E0-7F89-4CCA-B308-0987D01A86E3}" type="parTrans" cxnId="{520345D9-3F02-4934-B90F-55F0CB3042BA}">
      <dgm:prSet/>
      <dgm:spPr/>
      <dgm:t>
        <a:bodyPr/>
        <a:lstStyle/>
        <a:p>
          <a:endParaRPr lang="en-US"/>
        </a:p>
      </dgm:t>
    </dgm:pt>
    <dgm:pt modelId="{FFBA6970-19BD-425E-B6DD-A1C2FDA1835B}" type="sibTrans" cxnId="{520345D9-3F02-4934-B90F-55F0CB3042BA}">
      <dgm:prSet/>
      <dgm:spPr/>
      <dgm:t>
        <a:bodyPr/>
        <a:lstStyle/>
        <a:p>
          <a:endParaRPr lang="en-US"/>
        </a:p>
      </dgm:t>
    </dgm:pt>
    <dgm:pt modelId="{5F5F5E9A-FD81-45ED-BA0C-9505E5A96A14}" type="pres">
      <dgm:prSet presAssocID="{917A7348-9FCB-4C60-A0FB-480687148DAA}" presName="linear" presStyleCnt="0">
        <dgm:presLayoutVars>
          <dgm:animLvl val="lvl"/>
          <dgm:resizeHandles val="exact"/>
        </dgm:presLayoutVars>
      </dgm:prSet>
      <dgm:spPr/>
    </dgm:pt>
    <dgm:pt modelId="{C4CD5466-A973-4B8F-A194-23FFF426B17D}" type="pres">
      <dgm:prSet presAssocID="{C4053E65-61B4-4283-82ED-156E1B4F3576}" presName="parentText" presStyleLbl="node1" presStyleIdx="0" presStyleCnt="1" custScaleX="102670" custScaleY="1218171" custLinFactNeighborX="4182" custLinFactNeighborY="4697">
        <dgm:presLayoutVars>
          <dgm:chMax val="0"/>
          <dgm:bulletEnabled val="1"/>
        </dgm:presLayoutVars>
      </dgm:prSet>
      <dgm:spPr/>
    </dgm:pt>
  </dgm:ptLst>
  <dgm:cxnLst>
    <dgm:cxn modelId="{E14AA190-52F5-492D-BC18-0CC885E0A0A3}" type="presOf" srcId="{917A7348-9FCB-4C60-A0FB-480687148DAA}" destId="{5F5F5E9A-FD81-45ED-BA0C-9505E5A96A14}" srcOrd="0" destOrd="0" presId="urn:microsoft.com/office/officeart/2005/8/layout/vList2"/>
    <dgm:cxn modelId="{683DB7BF-2857-43A5-BA25-1596CEB0C92B}" type="presOf" srcId="{C4053E65-61B4-4283-82ED-156E1B4F3576}" destId="{C4CD5466-A973-4B8F-A194-23FFF426B17D}" srcOrd="0" destOrd="0" presId="urn:microsoft.com/office/officeart/2005/8/layout/vList2"/>
    <dgm:cxn modelId="{520345D9-3F02-4934-B90F-55F0CB3042BA}" srcId="{917A7348-9FCB-4C60-A0FB-480687148DAA}" destId="{C4053E65-61B4-4283-82ED-156E1B4F3576}" srcOrd="0" destOrd="0" parTransId="{71C640E0-7F89-4CCA-B308-0987D01A86E3}" sibTransId="{FFBA6970-19BD-425E-B6DD-A1C2FDA1835B}"/>
    <dgm:cxn modelId="{1885E39C-7299-4692-A9D6-94BB710F4DD9}" type="presParOf" srcId="{5F5F5E9A-FD81-45ED-BA0C-9505E5A96A14}" destId="{C4CD5466-A973-4B8F-A194-23FFF426B17D}"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A40A520-9118-4947-AEF8-1A85FB8E16EC}"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03A16BCC-D95E-894D-BC84-C3C7276964C5}">
      <dgm:prSet phldrT="[Text]" custT="1"/>
      <dgm:spPr>
        <a:solidFill>
          <a:schemeClr val="tx2">
            <a:lumMod val="75000"/>
          </a:schemeClr>
        </a:solidFill>
      </dgm:spPr>
      <dgm:t>
        <a:bodyPr/>
        <a:lstStyle/>
        <a:p>
          <a:r>
            <a:rPr lang="en-US" sz="4000" b="0" dirty="0">
              <a:solidFill>
                <a:srgbClr val="FFFFFF"/>
              </a:solidFill>
              <a:latin typeface="Arial Black"/>
              <a:cs typeface="Arial Black"/>
            </a:rPr>
            <a:t>MODULE 2</a:t>
          </a:r>
          <a:endParaRPr lang="en-US" sz="4000" b="0" dirty="0">
            <a:latin typeface="Arial Black"/>
            <a:cs typeface="Arial Black"/>
          </a:endParaRPr>
        </a:p>
      </dgm:t>
    </dgm:pt>
    <dgm:pt modelId="{7177B2BE-88BA-A146-AC79-64989E7B7BD3}" type="parTrans" cxnId="{F606702B-2B15-574A-A131-C0D09D0739EE}">
      <dgm:prSet/>
      <dgm:spPr/>
      <dgm:t>
        <a:bodyPr/>
        <a:lstStyle/>
        <a:p>
          <a:endParaRPr lang="en-US"/>
        </a:p>
      </dgm:t>
    </dgm:pt>
    <dgm:pt modelId="{5B73D6CE-8FD4-804D-A2AC-A97A079592BA}" type="sibTrans" cxnId="{F606702B-2B15-574A-A131-C0D09D0739EE}">
      <dgm:prSet/>
      <dgm:spPr/>
      <dgm:t>
        <a:bodyPr/>
        <a:lstStyle/>
        <a:p>
          <a:endParaRPr lang="en-US"/>
        </a:p>
      </dgm:t>
    </dgm:pt>
    <dgm:pt modelId="{CF5E3176-466C-0742-8214-19CFBDF25F86}">
      <dgm:prSet/>
      <dgm:spPr>
        <a:solidFill>
          <a:srgbClr val="800000"/>
        </a:solidFill>
      </dgm:spPr>
      <dgm:t>
        <a:bodyPr/>
        <a:lstStyle/>
        <a:p>
          <a:pPr rtl="0"/>
          <a:r>
            <a:rPr lang="en-US" b="0" dirty="0">
              <a:effectLst>
                <a:outerShdw blurRad="38100" dist="38100" dir="2700000" algn="tl">
                  <a:srgbClr val="000000">
                    <a:alpha val="43137"/>
                  </a:srgbClr>
                </a:outerShdw>
              </a:effectLst>
              <a:latin typeface="Arial Black"/>
              <a:cs typeface="Arial Black"/>
            </a:rPr>
            <a:t>School Improvement Through CHARACTER COUNTS! 6.0 </a:t>
          </a:r>
          <a:endParaRPr lang="en-US" b="1" dirty="0">
            <a:solidFill>
              <a:srgbClr val="FFFFFF"/>
            </a:solidFill>
          </a:endParaRPr>
        </a:p>
      </dgm:t>
    </dgm:pt>
    <dgm:pt modelId="{3E8EE6F7-0DEE-CA4B-8663-8D2BC05935AB}" type="sibTrans" cxnId="{6699DC57-F27E-4746-8765-14B63A20BE8C}">
      <dgm:prSet/>
      <dgm:spPr/>
      <dgm:t>
        <a:bodyPr/>
        <a:lstStyle/>
        <a:p>
          <a:endParaRPr lang="en-US"/>
        </a:p>
      </dgm:t>
    </dgm:pt>
    <dgm:pt modelId="{7C241D96-FFF2-D246-AE59-30379DA236D9}" type="parTrans" cxnId="{6699DC57-F27E-4746-8765-14B63A20BE8C}">
      <dgm:prSet/>
      <dgm:spPr/>
      <dgm:t>
        <a:bodyPr/>
        <a:lstStyle/>
        <a:p>
          <a:endParaRPr lang="en-US"/>
        </a:p>
      </dgm:t>
    </dgm:pt>
    <dgm:pt modelId="{59898941-FEBA-254D-BE3B-8EE5652E9A35}" type="pres">
      <dgm:prSet presAssocID="{6A40A520-9118-4947-AEF8-1A85FB8E16EC}" presName="diagram" presStyleCnt="0">
        <dgm:presLayoutVars>
          <dgm:dir/>
          <dgm:resizeHandles val="exact"/>
        </dgm:presLayoutVars>
      </dgm:prSet>
      <dgm:spPr/>
    </dgm:pt>
    <dgm:pt modelId="{EB2B639D-6F01-D84A-A5B2-1F10E7168AA8}" type="pres">
      <dgm:prSet presAssocID="{03A16BCC-D95E-894D-BC84-C3C7276964C5}" presName="node" presStyleLbl="node1" presStyleIdx="0" presStyleCnt="2" custScaleX="193422" custScaleY="64703">
        <dgm:presLayoutVars>
          <dgm:bulletEnabled val="1"/>
        </dgm:presLayoutVars>
      </dgm:prSet>
      <dgm:spPr/>
    </dgm:pt>
    <dgm:pt modelId="{56222934-0449-CF45-B41A-915D31FF7919}" type="pres">
      <dgm:prSet presAssocID="{5B73D6CE-8FD4-804D-A2AC-A97A079592BA}" presName="sibTrans" presStyleCnt="0"/>
      <dgm:spPr/>
    </dgm:pt>
    <dgm:pt modelId="{02AE7404-DBF7-134A-9E5B-3283D5A58C18}" type="pres">
      <dgm:prSet presAssocID="{CF5E3176-466C-0742-8214-19CFBDF25F86}" presName="node" presStyleLbl="node1" presStyleIdx="1" presStyleCnt="2" custScaleX="193573" custLinFactNeighborY="1075">
        <dgm:presLayoutVars>
          <dgm:bulletEnabled val="1"/>
        </dgm:presLayoutVars>
      </dgm:prSet>
      <dgm:spPr/>
    </dgm:pt>
  </dgm:ptLst>
  <dgm:cxnLst>
    <dgm:cxn modelId="{F606702B-2B15-574A-A131-C0D09D0739EE}" srcId="{6A40A520-9118-4947-AEF8-1A85FB8E16EC}" destId="{03A16BCC-D95E-894D-BC84-C3C7276964C5}" srcOrd="0" destOrd="0" parTransId="{7177B2BE-88BA-A146-AC79-64989E7B7BD3}" sibTransId="{5B73D6CE-8FD4-804D-A2AC-A97A079592BA}"/>
    <dgm:cxn modelId="{6699DC57-F27E-4746-8765-14B63A20BE8C}" srcId="{6A40A520-9118-4947-AEF8-1A85FB8E16EC}" destId="{CF5E3176-466C-0742-8214-19CFBDF25F86}" srcOrd="1" destOrd="0" parTransId="{7C241D96-FFF2-D246-AE59-30379DA236D9}" sibTransId="{3E8EE6F7-0DEE-CA4B-8663-8D2BC05935AB}"/>
    <dgm:cxn modelId="{ECE2006E-90A4-5946-B995-CC625ACD7806}" type="presOf" srcId="{6A40A520-9118-4947-AEF8-1A85FB8E16EC}" destId="{59898941-FEBA-254D-BE3B-8EE5652E9A35}" srcOrd="0" destOrd="0" presId="urn:microsoft.com/office/officeart/2005/8/layout/default"/>
    <dgm:cxn modelId="{4CF1CE8C-216D-1543-AC49-B3170B0A9DE7}" type="presOf" srcId="{CF5E3176-466C-0742-8214-19CFBDF25F86}" destId="{02AE7404-DBF7-134A-9E5B-3283D5A58C18}" srcOrd="0" destOrd="0" presId="urn:microsoft.com/office/officeart/2005/8/layout/default"/>
    <dgm:cxn modelId="{662EA2C3-5379-B446-B705-EA7E61D6336D}" type="presOf" srcId="{03A16BCC-D95E-894D-BC84-C3C7276964C5}" destId="{EB2B639D-6F01-D84A-A5B2-1F10E7168AA8}" srcOrd="0" destOrd="0" presId="urn:microsoft.com/office/officeart/2005/8/layout/default"/>
    <dgm:cxn modelId="{E08FFE32-BEE4-DA4A-9EED-076D92499E8D}" type="presParOf" srcId="{59898941-FEBA-254D-BE3B-8EE5652E9A35}" destId="{EB2B639D-6F01-D84A-A5B2-1F10E7168AA8}" srcOrd="0" destOrd="0" presId="urn:microsoft.com/office/officeart/2005/8/layout/default"/>
    <dgm:cxn modelId="{CB1BF72C-1797-EE44-8B67-41F9C5A541BF}" type="presParOf" srcId="{59898941-FEBA-254D-BE3B-8EE5652E9A35}" destId="{56222934-0449-CF45-B41A-915D31FF7919}" srcOrd="1" destOrd="0" presId="urn:microsoft.com/office/officeart/2005/8/layout/default"/>
    <dgm:cxn modelId="{436A0F38-2720-B347-9C65-B629BB65668C}" type="presParOf" srcId="{59898941-FEBA-254D-BE3B-8EE5652E9A35}" destId="{02AE7404-DBF7-134A-9E5B-3283D5A58C18}"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C0F95D-21DE-4B59-BF9E-891D43F2EA13}" type="doc">
      <dgm:prSet loTypeId="urn:microsoft.com/office/officeart/2005/8/layout/vList2" loCatId="list" qsTypeId="urn:microsoft.com/office/officeart/2005/8/quickstyle/3d2" qsCatId="3D" csTypeId="urn:microsoft.com/office/officeart/2005/8/colors/accent2_4" csCatId="accent2" phldr="1"/>
      <dgm:spPr/>
      <dgm:t>
        <a:bodyPr/>
        <a:lstStyle/>
        <a:p>
          <a:endParaRPr lang="en-US"/>
        </a:p>
      </dgm:t>
    </dgm:pt>
    <dgm:pt modelId="{026DD741-291B-40C6-B094-EED0BE4453A5}">
      <dgm:prSet custT="1"/>
      <dgm:spPr>
        <a:solidFill>
          <a:schemeClr val="accent1">
            <a:lumMod val="50000"/>
          </a:schemeClr>
        </a:solidFill>
      </dgm:spPr>
      <dgm:t>
        <a:bodyPr/>
        <a:lstStyle/>
        <a:p>
          <a:pPr algn="ctr" rtl="0"/>
          <a:r>
            <a:rPr lang="es-PR" sz="2200" b="0" i="0"/>
            <a:t>On the table are posters with statements and quotations. Please walk around and put a dot on up to 5 statements or quotations you strongly agree with.   (Please use the stickers found at your table).</a:t>
          </a:r>
        </a:p>
      </dgm:t>
    </dgm:pt>
    <dgm:pt modelId="{30442AE4-D838-4617-9AC5-C98BBAF23C6C}" type="parTrans" cxnId="{91162A91-55B0-4D6F-939D-91B92CC513F8}">
      <dgm:prSet/>
      <dgm:spPr/>
      <dgm:t>
        <a:bodyPr/>
        <a:lstStyle/>
        <a:p>
          <a:endParaRPr lang="en-US"/>
        </a:p>
      </dgm:t>
    </dgm:pt>
    <dgm:pt modelId="{5B403B1D-FAF5-4326-8302-4E570637A0E1}" type="sibTrans" cxnId="{91162A91-55B0-4D6F-939D-91B92CC513F8}">
      <dgm:prSet/>
      <dgm:spPr/>
      <dgm:t>
        <a:bodyPr/>
        <a:lstStyle/>
        <a:p>
          <a:endParaRPr lang="en-US"/>
        </a:p>
      </dgm:t>
    </dgm:pt>
    <dgm:pt modelId="{CD6D6B60-7D25-4BFB-AC0C-E71138F9D438}" type="pres">
      <dgm:prSet presAssocID="{DEC0F95D-21DE-4B59-BF9E-891D43F2EA13}" presName="linear" presStyleCnt="0">
        <dgm:presLayoutVars>
          <dgm:animLvl val="lvl"/>
          <dgm:resizeHandles val="exact"/>
        </dgm:presLayoutVars>
      </dgm:prSet>
      <dgm:spPr/>
    </dgm:pt>
    <dgm:pt modelId="{8E37CA2B-AEE5-43D0-9879-22BEE3A897D7}" type="pres">
      <dgm:prSet presAssocID="{026DD741-291B-40C6-B094-EED0BE4453A5}" presName="parentText" presStyleLbl="node1" presStyleIdx="0" presStyleCnt="1" custScaleY="92628" custLinFactY="-112940" custLinFactNeighborY="-200000">
        <dgm:presLayoutVars>
          <dgm:chMax val="0"/>
          <dgm:bulletEnabled val="1"/>
        </dgm:presLayoutVars>
      </dgm:prSet>
      <dgm:spPr/>
    </dgm:pt>
  </dgm:ptLst>
  <dgm:cxnLst>
    <dgm:cxn modelId="{9BAD6119-1AA4-44A6-8E08-AF7D93FDE734}" type="presOf" srcId="{DEC0F95D-21DE-4B59-BF9E-891D43F2EA13}" destId="{CD6D6B60-7D25-4BFB-AC0C-E71138F9D438}" srcOrd="0" destOrd="0" presId="urn:microsoft.com/office/officeart/2005/8/layout/vList2"/>
    <dgm:cxn modelId="{91162A91-55B0-4D6F-939D-91B92CC513F8}" srcId="{DEC0F95D-21DE-4B59-BF9E-891D43F2EA13}" destId="{026DD741-291B-40C6-B094-EED0BE4453A5}" srcOrd="0" destOrd="0" parTransId="{30442AE4-D838-4617-9AC5-C98BBAF23C6C}" sibTransId="{5B403B1D-FAF5-4326-8302-4E570637A0E1}"/>
    <dgm:cxn modelId="{5A6925BF-309B-4C45-BC39-46AE28BF8725}" type="presOf" srcId="{026DD741-291B-40C6-B094-EED0BE4453A5}" destId="{8E37CA2B-AEE5-43D0-9879-22BEE3A897D7}" srcOrd="0" destOrd="0" presId="urn:microsoft.com/office/officeart/2005/8/layout/vList2"/>
    <dgm:cxn modelId="{9D223C40-649C-49B1-AF77-3D8DFEFE0AA6}" type="presParOf" srcId="{CD6D6B60-7D25-4BFB-AC0C-E71138F9D438}" destId="{8E37CA2B-AEE5-43D0-9879-22BEE3A897D7}"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C48982D-FFAA-4E1B-88ED-61EA839FD8B8}" type="doc">
      <dgm:prSet loTypeId="urn:microsoft.com/office/officeart/2005/8/layout/vList2" loCatId="list" qsTypeId="urn:microsoft.com/office/officeart/2005/8/quickstyle/3d3" qsCatId="3D" csTypeId="urn:microsoft.com/office/officeart/2005/8/colors/accent2_4" csCatId="accent2" phldr="1"/>
      <dgm:spPr/>
      <dgm:t>
        <a:bodyPr/>
        <a:lstStyle/>
        <a:p>
          <a:endParaRPr lang="en-US"/>
        </a:p>
      </dgm:t>
    </dgm:pt>
    <dgm:pt modelId="{7D132CE5-54DF-440A-838E-E84DC55DC6E8}">
      <dgm:prSet/>
      <dgm:spPr>
        <a:solidFill>
          <a:srgbClr val="800000"/>
        </a:solidFill>
      </dgm:spPr>
      <dgm:t>
        <a:bodyPr/>
        <a:lstStyle/>
        <a:p>
          <a:pPr algn="l" rtl="0"/>
          <a:r>
            <a:rPr lang="en-US" b="0" dirty="0"/>
            <a:t>Research in psychology, economics, education and neuroscience have coalesced toward one important conclusion: the non-cognitive qualities of perseverance, conscientiousness, optimism, curiosity and self-discipline (all of which can be included under the general category of `character’ ) are more likely to produce success than a high IQ and highly developed cognitive skills.</a:t>
          </a:r>
        </a:p>
      </dgm:t>
    </dgm:pt>
    <dgm:pt modelId="{EDCE81E6-5174-44DA-A2A2-0A310DF5BC23}" type="parTrans" cxnId="{AF800B2E-4C88-4943-9E8C-157310C384C9}">
      <dgm:prSet/>
      <dgm:spPr/>
      <dgm:t>
        <a:bodyPr/>
        <a:lstStyle/>
        <a:p>
          <a:endParaRPr lang="en-US"/>
        </a:p>
      </dgm:t>
    </dgm:pt>
    <dgm:pt modelId="{667634DD-9FC7-489F-97B9-302519FA530F}" type="sibTrans" cxnId="{AF800B2E-4C88-4943-9E8C-157310C384C9}">
      <dgm:prSet/>
      <dgm:spPr/>
      <dgm:t>
        <a:bodyPr/>
        <a:lstStyle/>
        <a:p>
          <a:endParaRPr lang="en-US"/>
        </a:p>
      </dgm:t>
    </dgm:pt>
    <dgm:pt modelId="{69A42364-C742-4B2A-BB42-2ED190FB35EB}" type="pres">
      <dgm:prSet presAssocID="{8C48982D-FFAA-4E1B-88ED-61EA839FD8B8}" presName="linear" presStyleCnt="0">
        <dgm:presLayoutVars>
          <dgm:animLvl val="lvl"/>
          <dgm:resizeHandles val="exact"/>
        </dgm:presLayoutVars>
      </dgm:prSet>
      <dgm:spPr/>
    </dgm:pt>
    <dgm:pt modelId="{BAB1F46B-80B5-4E4B-B0A4-15D714FF5A52}" type="pres">
      <dgm:prSet presAssocID="{7D132CE5-54DF-440A-838E-E84DC55DC6E8}" presName="parentText" presStyleLbl="node1" presStyleIdx="0" presStyleCnt="1" custLinFactNeighborY="-3176">
        <dgm:presLayoutVars>
          <dgm:chMax val="0"/>
          <dgm:bulletEnabled val="1"/>
        </dgm:presLayoutVars>
      </dgm:prSet>
      <dgm:spPr/>
    </dgm:pt>
  </dgm:ptLst>
  <dgm:cxnLst>
    <dgm:cxn modelId="{AF800B2E-4C88-4943-9E8C-157310C384C9}" srcId="{8C48982D-FFAA-4E1B-88ED-61EA839FD8B8}" destId="{7D132CE5-54DF-440A-838E-E84DC55DC6E8}" srcOrd="0" destOrd="0" parTransId="{EDCE81E6-5174-44DA-A2A2-0A310DF5BC23}" sibTransId="{667634DD-9FC7-489F-97B9-302519FA530F}"/>
    <dgm:cxn modelId="{28CED732-D963-8F4B-AADE-C8748E3840AC}" type="presOf" srcId="{7D132CE5-54DF-440A-838E-E84DC55DC6E8}" destId="{BAB1F46B-80B5-4E4B-B0A4-15D714FF5A52}" srcOrd="0" destOrd="0" presId="urn:microsoft.com/office/officeart/2005/8/layout/vList2"/>
    <dgm:cxn modelId="{ECE1C1DC-2355-D942-A3B6-10DF822EC9F0}" type="presOf" srcId="{8C48982D-FFAA-4E1B-88ED-61EA839FD8B8}" destId="{69A42364-C742-4B2A-BB42-2ED190FB35EB}" srcOrd="0" destOrd="0" presId="urn:microsoft.com/office/officeart/2005/8/layout/vList2"/>
    <dgm:cxn modelId="{D0736B51-C6E6-314B-9C8A-F427A8EE2106}" type="presParOf" srcId="{69A42364-C742-4B2A-BB42-2ED190FB35EB}" destId="{BAB1F46B-80B5-4E4B-B0A4-15D714FF5A5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CF22663-38E7-CD4E-B5F3-66E2F22BE9C6}" type="doc">
      <dgm:prSet loTypeId="urn:microsoft.com/office/officeart/2005/8/layout/default#37" loCatId="list" qsTypeId="urn:microsoft.com/office/officeart/2005/8/quickstyle/simple4" qsCatId="simple" csTypeId="urn:microsoft.com/office/officeart/2005/8/colors/accent1_2" csCatId="accent1" phldr="1"/>
      <dgm:spPr/>
      <dgm:t>
        <a:bodyPr/>
        <a:lstStyle/>
        <a:p>
          <a:endParaRPr lang="en-US"/>
        </a:p>
      </dgm:t>
    </dgm:pt>
    <dgm:pt modelId="{CF9F147E-D224-1C4C-BD89-817A96B4AD0F}">
      <dgm:prSet custT="1"/>
      <dgm:spPr/>
      <dgm:t>
        <a:bodyPr/>
        <a:lstStyle/>
        <a:p>
          <a:pPr rtl="0">
            <a:lnSpc>
              <a:spcPct val="90000"/>
            </a:lnSpc>
          </a:pPr>
          <a:r>
            <a:rPr lang="en-US" sz="2800" b="0" dirty="0"/>
            <a:t>A substantial body of research demonstrates that a positive school climate effectively increases academic performance, social/emotional and character development and improved conduct.</a:t>
          </a:r>
        </a:p>
        <a:p>
          <a:pPr rtl="0">
            <a:lnSpc>
              <a:spcPct val="50000"/>
            </a:lnSpc>
          </a:pPr>
          <a:r>
            <a:rPr lang="en-US" sz="2600" b="0" dirty="0"/>
            <a:t> </a:t>
          </a:r>
        </a:p>
        <a:p>
          <a:pPr rtl="0">
            <a:lnSpc>
              <a:spcPct val="90000"/>
            </a:lnSpc>
          </a:pPr>
          <a:r>
            <a:rPr lang="en-US" sz="2800" b="0" dirty="0"/>
            <a:t>So, the basis of CHARACTER COUNTS! 6.0  is establishing a positive school climate.</a:t>
          </a:r>
        </a:p>
      </dgm:t>
    </dgm:pt>
    <dgm:pt modelId="{4B3FCB5D-A760-4247-AB18-D3B156FB9CAD}" type="parTrans" cxnId="{0E1DC0E7-8CD9-5644-8F67-8ACB76798D60}">
      <dgm:prSet/>
      <dgm:spPr/>
      <dgm:t>
        <a:bodyPr/>
        <a:lstStyle/>
        <a:p>
          <a:endParaRPr lang="en-US"/>
        </a:p>
      </dgm:t>
    </dgm:pt>
    <dgm:pt modelId="{18B04FFD-24C9-1F4B-945D-3BFB8EDDD668}" type="sibTrans" cxnId="{0E1DC0E7-8CD9-5644-8F67-8ACB76798D60}">
      <dgm:prSet/>
      <dgm:spPr/>
      <dgm:t>
        <a:bodyPr/>
        <a:lstStyle/>
        <a:p>
          <a:endParaRPr lang="en-US"/>
        </a:p>
      </dgm:t>
    </dgm:pt>
    <dgm:pt modelId="{1BCE899F-4491-A84E-9CD4-ED995E03E474}" type="pres">
      <dgm:prSet presAssocID="{9CF22663-38E7-CD4E-B5F3-66E2F22BE9C6}" presName="diagram" presStyleCnt="0">
        <dgm:presLayoutVars>
          <dgm:dir/>
          <dgm:resizeHandles val="exact"/>
        </dgm:presLayoutVars>
      </dgm:prSet>
      <dgm:spPr/>
    </dgm:pt>
    <dgm:pt modelId="{FFC5B041-A539-114C-A875-7E27B209D958}" type="pres">
      <dgm:prSet presAssocID="{CF9F147E-D224-1C4C-BD89-817A96B4AD0F}" presName="node" presStyleLbl="node1" presStyleIdx="0" presStyleCnt="1" custScaleX="177378" custScaleY="128842" custLinFactNeighborX="876" custLinFactNeighborY="-38699">
        <dgm:presLayoutVars>
          <dgm:bulletEnabled val="1"/>
        </dgm:presLayoutVars>
      </dgm:prSet>
      <dgm:spPr/>
    </dgm:pt>
  </dgm:ptLst>
  <dgm:cxnLst>
    <dgm:cxn modelId="{27C44B40-1F1C-834A-8784-CFA17DF536D6}" type="presOf" srcId="{CF9F147E-D224-1C4C-BD89-817A96B4AD0F}" destId="{FFC5B041-A539-114C-A875-7E27B209D958}" srcOrd="0" destOrd="0" presId="urn:microsoft.com/office/officeart/2005/8/layout/default#37"/>
    <dgm:cxn modelId="{490D1094-BAC9-B241-9771-42DAEE4315ED}" type="presOf" srcId="{9CF22663-38E7-CD4E-B5F3-66E2F22BE9C6}" destId="{1BCE899F-4491-A84E-9CD4-ED995E03E474}" srcOrd="0" destOrd="0" presId="urn:microsoft.com/office/officeart/2005/8/layout/default#37"/>
    <dgm:cxn modelId="{0E1DC0E7-8CD9-5644-8F67-8ACB76798D60}" srcId="{9CF22663-38E7-CD4E-B5F3-66E2F22BE9C6}" destId="{CF9F147E-D224-1C4C-BD89-817A96B4AD0F}" srcOrd="0" destOrd="0" parTransId="{4B3FCB5D-A760-4247-AB18-D3B156FB9CAD}" sibTransId="{18B04FFD-24C9-1F4B-945D-3BFB8EDDD668}"/>
    <dgm:cxn modelId="{801D2BAD-EF6B-A64E-8F9A-5736285F63E9}" type="presParOf" srcId="{1BCE899F-4491-A84E-9CD4-ED995E03E474}" destId="{FFC5B041-A539-114C-A875-7E27B209D958}" srcOrd="0" destOrd="0" presId="urn:microsoft.com/office/officeart/2005/8/layout/default#3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61A2F78-4950-4701-866C-9433C718BBD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235E1D6-73CC-4324-A02C-315C11D9F59A}">
      <dgm:prSet custT="1"/>
      <dgm:spPr>
        <a:solidFill>
          <a:srgbClr val="007775"/>
        </a:solidFill>
      </dgm:spPr>
      <dgm:t>
        <a:bodyPr/>
        <a:lstStyle/>
        <a:p>
          <a:pPr rtl="0"/>
          <a:r>
            <a:rPr lang="en-US" sz="2600" dirty="0"/>
            <a:t>“</a:t>
          </a:r>
          <a:r>
            <a:rPr lang="en-US" sz="2600" b="1" dirty="0">
              <a:effectLst>
                <a:outerShdw blurRad="38100" dist="38100" dir="2700000" algn="tl">
                  <a:srgbClr val="000000">
                    <a:alpha val="43137"/>
                  </a:srgbClr>
                </a:outerShdw>
              </a:effectLst>
            </a:rPr>
            <a:t>Devoting class time to these skills is a more effective way to increase academic achievement than spending all your time on the academic content itself.”  </a:t>
          </a:r>
        </a:p>
        <a:p>
          <a:pPr rtl="0"/>
          <a:r>
            <a:rPr lang="en-US" sz="2600" b="1" dirty="0">
              <a:effectLst>
                <a:outerShdw blurRad="38100" dist="38100" dir="2700000" algn="tl">
                  <a:srgbClr val="000000">
                    <a:alpha val="43137"/>
                  </a:srgbClr>
                </a:outerShdw>
              </a:effectLst>
            </a:rPr>
            <a:t>			</a:t>
          </a:r>
          <a:r>
            <a:rPr lang="en-US" sz="2200" b="1" dirty="0">
              <a:effectLst>
                <a:outerShdw blurRad="38100" dist="38100" dir="2700000" algn="tl">
                  <a:srgbClr val="000000">
                    <a:alpha val="43137"/>
                  </a:srgbClr>
                </a:outerShdw>
              </a:effectLst>
            </a:rPr>
            <a:t>-- Richard Roberts </a:t>
          </a:r>
        </a:p>
      </dgm:t>
    </dgm:pt>
    <dgm:pt modelId="{69921F90-0D2C-4739-92BF-0DC8705694D3}" type="parTrans" cxnId="{BC368507-FDDC-4357-9784-944792DB9F25}">
      <dgm:prSet/>
      <dgm:spPr/>
      <dgm:t>
        <a:bodyPr/>
        <a:lstStyle/>
        <a:p>
          <a:endParaRPr lang="en-US"/>
        </a:p>
      </dgm:t>
    </dgm:pt>
    <dgm:pt modelId="{3E2BCE0A-14F0-4611-859D-AF9945EA9AB6}" type="sibTrans" cxnId="{BC368507-FDDC-4357-9784-944792DB9F25}">
      <dgm:prSet/>
      <dgm:spPr/>
      <dgm:t>
        <a:bodyPr/>
        <a:lstStyle/>
        <a:p>
          <a:endParaRPr lang="en-US"/>
        </a:p>
      </dgm:t>
    </dgm:pt>
    <dgm:pt modelId="{06AA8C45-8EA4-4429-B701-07F83F4787D7}" type="pres">
      <dgm:prSet presAssocID="{F61A2F78-4950-4701-866C-9433C718BBDA}" presName="linear" presStyleCnt="0">
        <dgm:presLayoutVars>
          <dgm:animLvl val="lvl"/>
          <dgm:resizeHandles val="exact"/>
        </dgm:presLayoutVars>
      </dgm:prSet>
      <dgm:spPr/>
    </dgm:pt>
    <dgm:pt modelId="{4BA468B1-92EA-4673-8DEB-AF6779937A7D}" type="pres">
      <dgm:prSet presAssocID="{6235E1D6-73CC-4324-A02C-315C11D9F59A}" presName="parentText" presStyleLbl="node1" presStyleIdx="0" presStyleCnt="1" custScaleY="626399" custLinFactY="28584" custLinFactNeighborY="100000">
        <dgm:presLayoutVars>
          <dgm:chMax val="0"/>
          <dgm:bulletEnabled val="1"/>
        </dgm:presLayoutVars>
      </dgm:prSet>
      <dgm:spPr/>
    </dgm:pt>
  </dgm:ptLst>
  <dgm:cxnLst>
    <dgm:cxn modelId="{BC368507-FDDC-4357-9784-944792DB9F25}" srcId="{F61A2F78-4950-4701-866C-9433C718BBDA}" destId="{6235E1D6-73CC-4324-A02C-315C11D9F59A}" srcOrd="0" destOrd="0" parTransId="{69921F90-0D2C-4739-92BF-0DC8705694D3}" sibTransId="{3E2BCE0A-14F0-4611-859D-AF9945EA9AB6}"/>
    <dgm:cxn modelId="{01C1EB96-9A84-B744-BDFF-F55A069A21D1}" type="presOf" srcId="{6235E1D6-73CC-4324-A02C-315C11D9F59A}" destId="{4BA468B1-92EA-4673-8DEB-AF6779937A7D}" srcOrd="0" destOrd="0" presId="urn:microsoft.com/office/officeart/2005/8/layout/vList2"/>
    <dgm:cxn modelId="{00E67FD7-DB6A-934C-BB22-111C6B717DEE}" type="presOf" srcId="{F61A2F78-4950-4701-866C-9433C718BBDA}" destId="{06AA8C45-8EA4-4429-B701-07F83F4787D7}" srcOrd="0" destOrd="0" presId="urn:microsoft.com/office/officeart/2005/8/layout/vList2"/>
    <dgm:cxn modelId="{FC776EBC-2B04-F345-85CB-6AA3EFB83A1B}" type="presParOf" srcId="{06AA8C45-8EA4-4429-B701-07F83F4787D7}" destId="{4BA468B1-92EA-4673-8DEB-AF6779937A7D}"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D839392-5697-416A-81E7-211D6C097468}"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en-US"/>
        </a:p>
      </dgm:t>
    </dgm:pt>
    <dgm:pt modelId="{F5B0B311-69F0-4447-B145-ACF7CD055BC0}">
      <dgm:prSet custT="1"/>
      <dgm:spPr>
        <a:solidFill>
          <a:srgbClr val="800000"/>
        </a:solidFill>
      </dgm:spPr>
      <dgm:t>
        <a:bodyPr/>
        <a:lstStyle/>
        <a:p>
          <a:pPr algn="l" rtl="0"/>
          <a:r>
            <a:rPr lang="en-US" sz="2800" b="0" dirty="0"/>
            <a:t>Research studies have shown that character education does work in bringing about a change in school culture and in improving student behavior. </a:t>
          </a:r>
          <a:endParaRPr lang="en-US" sz="2800" dirty="0"/>
        </a:p>
      </dgm:t>
    </dgm:pt>
    <dgm:pt modelId="{F7977A9C-87B5-403C-8ECA-C0FB35028C5B}" type="parTrans" cxnId="{49B47F55-38A9-4B2A-8C62-56CB9043E05D}">
      <dgm:prSet/>
      <dgm:spPr/>
      <dgm:t>
        <a:bodyPr/>
        <a:lstStyle/>
        <a:p>
          <a:endParaRPr lang="en-US"/>
        </a:p>
      </dgm:t>
    </dgm:pt>
    <dgm:pt modelId="{41655C15-7379-4A2B-AE77-4DAF74E6C3E7}" type="sibTrans" cxnId="{49B47F55-38A9-4B2A-8C62-56CB9043E05D}">
      <dgm:prSet/>
      <dgm:spPr/>
      <dgm:t>
        <a:bodyPr/>
        <a:lstStyle/>
        <a:p>
          <a:endParaRPr lang="en-US"/>
        </a:p>
      </dgm:t>
    </dgm:pt>
    <dgm:pt modelId="{B98E8DE1-0FEB-4EBB-913F-2B9B1DC91C2C}">
      <dgm:prSet/>
      <dgm:spPr/>
      <dgm:t>
        <a:bodyPr/>
        <a:lstStyle/>
        <a:p>
          <a:pPr rtl="0"/>
          <a:r>
            <a:rPr lang="en-US" b="0" dirty="0"/>
            <a:t>Decline in: </a:t>
          </a:r>
          <a:endParaRPr lang="en-US" dirty="0"/>
        </a:p>
      </dgm:t>
    </dgm:pt>
    <dgm:pt modelId="{FEF68301-DB48-499D-BCEF-E6C6204CDB38}" type="parTrans" cxnId="{D8615B3B-5F48-4AA7-BCE1-C3014532FAA0}">
      <dgm:prSet/>
      <dgm:spPr/>
      <dgm:t>
        <a:bodyPr/>
        <a:lstStyle/>
        <a:p>
          <a:endParaRPr lang="en-US"/>
        </a:p>
      </dgm:t>
    </dgm:pt>
    <dgm:pt modelId="{D36CCCB7-265D-4D67-BABB-38DFB5CA804C}" type="sibTrans" cxnId="{D8615B3B-5F48-4AA7-BCE1-C3014532FAA0}">
      <dgm:prSet/>
      <dgm:spPr/>
      <dgm:t>
        <a:bodyPr/>
        <a:lstStyle/>
        <a:p>
          <a:endParaRPr lang="en-US"/>
        </a:p>
      </dgm:t>
    </dgm:pt>
    <dgm:pt modelId="{0C2D3930-3D87-4FE6-A4A1-48D3D49591A6}">
      <dgm:prSet/>
      <dgm:spPr/>
      <dgm:t>
        <a:bodyPr/>
        <a:lstStyle/>
        <a:p>
          <a:pPr rtl="0"/>
          <a:r>
            <a:rPr lang="en-US" b="0" dirty="0"/>
            <a:t>Disciplinary referrals</a:t>
          </a:r>
          <a:endParaRPr lang="en-US" dirty="0"/>
        </a:p>
      </dgm:t>
    </dgm:pt>
    <dgm:pt modelId="{8B26F0A8-42F2-4D4C-9D4C-54867463CDF2}" type="parTrans" cxnId="{331D7671-6818-4F56-B0F3-DF80160A22FA}">
      <dgm:prSet/>
      <dgm:spPr/>
      <dgm:t>
        <a:bodyPr/>
        <a:lstStyle/>
        <a:p>
          <a:endParaRPr lang="en-US"/>
        </a:p>
      </dgm:t>
    </dgm:pt>
    <dgm:pt modelId="{30FDDFC4-CE68-47AA-854B-6A08B822957D}" type="sibTrans" cxnId="{331D7671-6818-4F56-B0F3-DF80160A22FA}">
      <dgm:prSet/>
      <dgm:spPr/>
      <dgm:t>
        <a:bodyPr/>
        <a:lstStyle/>
        <a:p>
          <a:endParaRPr lang="en-US"/>
        </a:p>
      </dgm:t>
    </dgm:pt>
    <dgm:pt modelId="{986D3E12-82AF-4277-A960-53AB5C490FB7}">
      <dgm:prSet/>
      <dgm:spPr/>
      <dgm:t>
        <a:bodyPr/>
        <a:lstStyle/>
        <a:p>
          <a:pPr rtl="0"/>
          <a:r>
            <a:rPr lang="en-US" b="0" dirty="0"/>
            <a:t>Suspensions and expulsions</a:t>
          </a:r>
          <a:endParaRPr lang="en-US" dirty="0"/>
        </a:p>
      </dgm:t>
    </dgm:pt>
    <dgm:pt modelId="{8ECD5E66-94FB-402D-8CDC-7FED1861CC40}" type="parTrans" cxnId="{039A4814-179A-453F-BA24-AA57496D84CD}">
      <dgm:prSet/>
      <dgm:spPr/>
      <dgm:t>
        <a:bodyPr/>
        <a:lstStyle/>
        <a:p>
          <a:endParaRPr lang="en-US"/>
        </a:p>
      </dgm:t>
    </dgm:pt>
    <dgm:pt modelId="{B8EB0170-AD17-4E84-B7B8-7006DE01771B}" type="sibTrans" cxnId="{039A4814-179A-453F-BA24-AA57496D84CD}">
      <dgm:prSet/>
      <dgm:spPr/>
      <dgm:t>
        <a:bodyPr/>
        <a:lstStyle/>
        <a:p>
          <a:endParaRPr lang="en-US"/>
        </a:p>
      </dgm:t>
    </dgm:pt>
    <dgm:pt modelId="{0737C391-BB67-4E78-8CAD-3265893923BE}">
      <dgm:prSet/>
      <dgm:spPr/>
      <dgm:t>
        <a:bodyPr/>
        <a:lstStyle/>
        <a:p>
          <a:pPr rtl="0"/>
          <a:r>
            <a:rPr lang="en-US" b="0" dirty="0"/>
            <a:t>Drop-out rates</a:t>
          </a:r>
          <a:endParaRPr lang="en-US" dirty="0"/>
        </a:p>
      </dgm:t>
    </dgm:pt>
    <dgm:pt modelId="{44260D10-405C-4734-AED4-BDA36E21771B}" type="parTrans" cxnId="{786C6222-97F2-4D49-9482-26CD4CFAAAAD}">
      <dgm:prSet/>
      <dgm:spPr/>
      <dgm:t>
        <a:bodyPr/>
        <a:lstStyle/>
        <a:p>
          <a:endParaRPr lang="en-US"/>
        </a:p>
      </dgm:t>
    </dgm:pt>
    <dgm:pt modelId="{3C130D1F-6AE4-473C-B14E-3BBA7F36FADD}" type="sibTrans" cxnId="{786C6222-97F2-4D49-9482-26CD4CFAAAAD}">
      <dgm:prSet/>
      <dgm:spPr/>
      <dgm:t>
        <a:bodyPr/>
        <a:lstStyle/>
        <a:p>
          <a:endParaRPr lang="en-US"/>
        </a:p>
      </dgm:t>
    </dgm:pt>
    <dgm:pt modelId="{F1C35E82-5E4B-4D4F-A47E-86FB4ED54D9D}">
      <dgm:prSet/>
      <dgm:spPr/>
      <dgm:t>
        <a:bodyPr/>
        <a:lstStyle/>
        <a:p>
          <a:pPr rtl="0"/>
          <a:r>
            <a:rPr lang="en-US" b="0" dirty="0"/>
            <a:t>Improvement in: </a:t>
          </a:r>
          <a:endParaRPr lang="en-US" dirty="0"/>
        </a:p>
      </dgm:t>
    </dgm:pt>
    <dgm:pt modelId="{9B432383-461F-470C-8BEA-1EC10651812E}" type="parTrans" cxnId="{D44D951A-332E-4EC7-8507-05C523BF4D87}">
      <dgm:prSet/>
      <dgm:spPr/>
      <dgm:t>
        <a:bodyPr/>
        <a:lstStyle/>
        <a:p>
          <a:endParaRPr lang="en-US"/>
        </a:p>
      </dgm:t>
    </dgm:pt>
    <dgm:pt modelId="{F007A7DD-0E74-42DF-8193-A944C7A089BB}" type="sibTrans" cxnId="{D44D951A-332E-4EC7-8507-05C523BF4D87}">
      <dgm:prSet/>
      <dgm:spPr/>
      <dgm:t>
        <a:bodyPr/>
        <a:lstStyle/>
        <a:p>
          <a:endParaRPr lang="en-US"/>
        </a:p>
      </dgm:t>
    </dgm:pt>
    <dgm:pt modelId="{7D6B9F4F-3D93-47D1-877C-370E1973D06B}">
      <dgm:prSet/>
      <dgm:spPr/>
      <dgm:t>
        <a:bodyPr/>
        <a:lstStyle/>
        <a:p>
          <a:pPr rtl="0"/>
          <a:r>
            <a:rPr lang="en-US" b="0" dirty="0"/>
            <a:t>Attendance</a:t>
          </a:r>
          <a:endParaRPr lang="en-US" dirty="0"/>
        </a:p>
      </dgm:t>
    </dgm:pt>
    <dgm:pt modelId="{14C1C17B-D7DB-4CF5-ADA4-7CEF3CC96AAA}" type="parTrans" cxnId="{3B3CECBF-9A03-4E66-9FF0-3B69503939C1}">
      <dgm:prSet/>
      <dgm:spPr/>
      <dgm:t>
        <a:bodyPr/>
        <a:lstStyle/>
        <a:p>
          <a:endParaRPr lang="en-US"/>
        </a:p>
      </dgm:t>
    </dgm:pt>
    <dgm:pt modelId="{8E8AE40A-D10C-4240-8754-2EC7C8518D1E}" type="sibTrans" cxnId="{3B3CECBF-9A03-4E66-9FF0-3B69503939C1}">
      <dgm:prSet/>
      <dgm:spPr/>
      <dgm:t>
        <a:bodyPr/>
        <a:lstStyle/>
        <a:p>
          <a:endParaRPr lang="en-US"/>
        </a:p>
      </dgm:t>
    </dgm:pt>
    <dgm:pt modelId="{D41C3EC4-FA72-4146-9737-B786E3124534}">
      <dgm:prSet/>
      <dgm:spPr/>
      <dgm:t>
        <a:bodyPr/>
        <a:lstStyle/>
        <a:p>
          <a:pPr rtl="0"/>
          <a:r>
            <a:rPr lang="en-US" b="0" dirty="0"/>
            <a:t>Report card grades</a:t>
          </a:r>
          <a:endParaRPr lang="en-US" dirty="0"/>
        </a:p>
      </dgm:t>
    </dgm:pt>
    <dgm:pt modelId="{7E3F4C86-D316-4CF2-9755-9C080EF41123}" type="parTrans" cxnId="{118D4FE1-C95F-41A1-8C40-695E46E980C4}">
      <dgm:prSet/>
      <dgm:spPr/>
      <dgm:t>
        <a:bodyPr/>
        <a:lstStyle/>
        <a:p>
          <a:endParaRPr lang="en-US"/>
        </a:p>
      </dgm:t>
    </dgm:pt>
    <dgm:pt modelId="{0E83ED72-D120-4A9F-B6E9-9A6B269F50F2}" type="sibTrans" cxnId="{118D4FE1-C95F-41A1-8C40-695E46E980C4}">
      <dgm:prSet/>
      <dgm:spPr/>
      <dgm:t>
        <a:bodyPr/>
        <a:lstStyle/>
        <a:p>
          <a:endParaRPr lang="en-US"/>
        </a:p>
      </dgm:t>
    </dgm:pt>
    <dgm:pt modelId="{852BA111-0B53-48CF-AF00-C2F7A62085E4}">
      <dgm:prSet/>
      <dgm:spPr/>
      <dgm:t>
        <a:bodyPr/>
        <a:lstStyle/>
        <a:p>
          <a:pPr rtl="0"/>
          <a:r>
            <a:rPr lang="en-US" dirty="0"/>
            <a:t>Standardized test scores</a:t>
          </a:r>
        </a:p>
      </dgm:t>
    </dgm:pt>
    <dgm:pt modelId="{EAE211A6-7D1C-43B9-917D-5A09BC38AEB2}" type="parTrans" cxnId="{143CBA64-E8ED-45CE-8196-324554B4814C}">
      <dgm:prSet/>
      <dgm:spPr/>
      <dgm:t>
        <a:bodyPr/>
        <a:lstStyle/>
        <a:p>
          <a:endParaRPr lang="en-US"/>
        </a:p>
      </dgm:t>
    </dgm:pt>
    <dgm:pt modelId="{80E77ED2-799E-41CD-91AB-907CC898A3F7}" type="sibTrans" cxnId="{143CBA64-E8ED-45CE-8196-324554B4814C}">
      <dgm:prSet/>
      <dgm:spPr/>
      <dgm:t>
        <a:bodyPr/>
        <a:lstStyle/>
        <a:p>
          <a:endParaRPr lang="en-US"/>
        </a:p>
      </dgm:t>
    </dgm:pt>
    <dgm:pt modelId="{53C96245-E78F-4E60-8527-1CA59D35B697}" type="pres">
      <dgm:prSet presAssocID="{AD839392-5697-416A-81E7-211D6C097468}" presName="Name0" presStyleCnt="0">
        <dgm:presLayoutVars>
          <dgm:dir/>
          <dgm:animLvl val="lvl"/>
          <dgm:resizeHandles val="exact"/>
        </dgm:presLayoutVars>
      </dgm:prSet>
      <dgm:spPr/>
    </dgm:pt>
    <dgm:pt modelId="{7DD694DC-0F26-4BA2-9F52-8AA17F61EFCC}" type="pres">
      <dgm:prSet presAssocID="{F5B0B311-69F0-4447-B145-ACF7CD055BC0}" presName="linNode" presStyleCnt="0"/>
      <dgm:spPr/>
    </dgm:pt>
    <dgm:pt modelId="{DFBB9F82-CF48-4533-9564-9EF9A8AAB7AD}" type="pres">
      <dgm:prSet presAssocID="{F5B0B311-69F0-4447-B145-ACF7CD055BC0}" presName="parentText" presStyleLbl="node1" presStyleIdx="0" presStyleCnt="1">
        <dgm:presLayoutVars>
          <dgm:chMax val="1"/>
          <dgm:bulletEnabled val="1"/>
        </dgm:presLayoutVars>
      </dgm:prSet>
      <dgm:spPr/>
    </dgm:pt>
    <dgm:pt modelId="{4C99D641-A6E7-4F30-B1D9-C4EFA9359D1C}" type="pres">
      <dgm:prSet presAssocID="{F5B0B311-69F0-4447-B145-ACF7CD055BC0}" presName="descendantText" presStyleLbl="alignAccFollowNode1" presStyleIdx="0" presStyleCnt="1">
        <dgm:presLayoutVars>
          <dgm:bulletEnabled val="1"/>
        </dgm:presLayoutVars>
      </dgm:prSet>
      <dgm:spPr/>
    </dgm:pt>
  </dgm:ptLst>
  <dgm:cxnLst>
    <dgm:cxn modelId="{FA41C310-0F15-7C49-9667-24F31E03D878}" type="presOf" srcId="{B98E8DE1-0FEB-4EBB-913F-2B9B1DC91C2C}" destId="{4C99D641-A6E7-4F30-B1D9-C4EFA9359D1C}" srcOrd="0" destOrd="0" presId="urn:microsoft.com/office/officeart/2005/8/layout/vList5"/>
    <dgm:cxn modelId="{039A4814-179A-453F-BA24-AA57496D84CD}" srcId="{B98E8DE1-0FEB-4EBB-913F-2B9B1DC91C2C}" destId="{986D3E12-82AF-4277-A960-53AB5C490FB7}" srcOrd="1" destOrd="0" parTransId="{8ECD5E66-94FB-402D-8CDC-7FED1861CC40}" sibTransId="{B8EB0170-AD17-4E84-B7B8-7006DE01771B}"/>
    <dgm:cxn modelId="{D44D951A-332E-4EC7-8507-05C523BF4D87}" srcId="{F5B0B311-69F0-4447-B145-ACF7CD055BC0}" destId="{F1C35E82-5E4B-4D4F-A47E-86FB4ED54D9D}" srcOrd="1" destOrd="0" parTransId="{9B432383-461F-470C-8BEA-1EC10651812E}" sibTransId="{F007A7DD-0E74-42DF-8193-A944C7A089BB}"/>
    <dgm:cxn modelId="{786C6222-97F2-4D49-9482-26CD4CFAAAAD}" srcId="{B98E8DE1-0FEB-4EBB-913F-2B9B1DC91C2C}" destId="{0737C391-BB67-4E78-8CAD-3265893923BE}" srcOrd="2" destOrd="0" parTransId="{44260D10-405C-4734-AED4-BDA36E21771B}" sibTransId="{3C130D1F-6AE4-473C-B14E-3BBA7F36FADD}"/>
    <dgm:cxn modelId="{6B5F9C22-BAF9-D942-8565-E70317D5FD60}" type="presOf" srcId="{D41C3EC4-FA72-4146-9737-B786E3124534}" destId="{4C99D641-A6E7-4F30-B1D9-C4EFA9359D1C}" srcOrd="0" destOrd="6" presId="urn:microsoft.com/office/officeart/2005/8/layout/vList5"/>
    <dgm:cxn modelId="{AAEF9F36-F831-A84B-86B6-5F1BCFBADDDD}" type="presOf" srcId="{AD839392-5697-416A-81E7-211D6C097468}" destId="{53C96245-E78F-4E60-8527-1CA59D35B697}" srcOrd="0" destOrd="0" presId="urn:microsoft.com/office/officeart/2005/8/layout/vList5"/>
    <dgm:cxn modelId="{78D04937-8DAE-B348-98DD-429BDF1AAED2}" type="presOf" srcId="{0737C391-BB67-4E78-8CAD-3265893923BE}" destId="{4C99D641-A6E7-4F30-B1D9-C4EFA9359D1C}" srcOrd="0" destOrd="3" presId="urn:microsoft.com/office/officeart/2005/8/layout/vList5"/>
    <dgm:cxn modelId="{D8615B3B-5F48-4AA7-BCE1-C3014532FAA0}" srcId="{F5B0B311-69F0-4447-B145-ACF7CD055BC0}" destId="{B98E8DE1-0FEB-4EBB-913F-2B9B1DC91C2C}" srcOrd="0" destOrd="0" parTransId="{FEF68301-DB48-499D-BCEF-E6C6204CDB38}" sibTransId="{D36CCCB7-265D-4D67-BABB-38DFB5CA804C}"/>
    <dgm:cxn modelId="{49B47F55-38A9-4B2A-8C62-56CB9043E05D}" srcId="{AD839392-5697-416A-81E7-211D6C097468}" destId="{F5B0B311-69F0-4447-B145-ACF7CD055BC0}" srcOrd="0" destOrd="0" parTransId="{F7977A9C-87B5-403C-8ECA-C0FB35028C5B}" sibTransId="{41655C15-7379-4A2B-AE77-4DAF74E6C3E7}"/>
    <dgm:cxn modelId="{AEC12564-1411-2442-A521-CF54C46CAC75}" type="presOf" srcId="{F1C35E82-5E4B-4D4F-A47E-86FB4ED54D9D}" destId="{4C99D641-A6E7-4F30-B1D9-C4EFA9359D1C}" srcOrd="0" destOrd="4" presId="urn:microsoft.com/office/officeart/2005/8/layout/vList5"/>
    <dgm:cxn modelId="{143CBA64-E8ED-45CE-8196-324554B4814C}" srcId="{F1C35E82-5E4B-4D4F-A47E-86FB4ED54D9D}" destId="{852BA111-0B53-48CF-AF00-C2F7A62085E4}" srcOrd="2" destOrd="0" parTransId="{EAE211A6-7D1C-43B9-917D-5A09BC38AEB2}" sibTransId="{80E77ED2-799E-41CD-91AB-907CC898A3F7}"/>
    <dgm:cxn modelId="{331D7671-6818-4F56-B0F3-DF80160A22FA}" srcId="{B98E8DE1-0FEB-4EBB-913F-2B9B1DC91C2C}" destId="{0C2D3930-3D87-4FE6-A4A1-48D3D49591A6}" srcOrd="0" destOrd="0" parTransId="{8B26F0A8-42F2-4D4C-9D4C-54867463CDF2}" sibTransId="{30FDDFC4-CE68-47AA-854B-6A08B822957D}"/>
    <dgm:cxn modelId="{3B3CECBF-9A03-4E66-9FF0-3B69503939C1}" srcId="{F1C35E82-5E4B-4D4F-A47E-86FB4ED54D9D}" destId="{7D6B9F4F-3D93-47D1-877C-370E1973D06B}" srcOrd="0" destOrd="0" parTransId="{14C1C17B-D7DB-4CF5-ADA4-7CEF3CC96AAA}" sibTransId="{8E8AE40A-D10C-4240-8754-2EC7C8518D1E}"/>
    <dgm:cxn modelId="{646A3DC6-69EE-D944-9821-E6B1444C1B24}" type="presOf" srcId="{F5B0B311-69F0-4447-B145-ACF7CD055BC0}" destId="{DFBB9F82-CF48-4533-9564-9EF9A8AAB7AD}" srcOrd="0" destOrd="0" presId="urn:microsoft.com/office/officeart/2005/8/layout/vList5"/>
    <dgm:cxn modelId="{047EB5C6-89DE-1D49-B0E3-8EAB5DD53BC0}" type="presOf" srcId="{986D3E12-82AF-4277-A960-53AB5C490FB7}" destId="{4C99D641-A6E7-4F30-B1D9-C4EFA9359D1C}" srcOrd="0" destOrd="2" presId="urn:microsoft.com/office/officeart/2005/8/layout/vList5"/>
    <dgm:cxn modelId="{A54E21D0-8281-1240-963D-275688D72EDF}" type="presOf" srcId="{7D6B9F4F-3D93-47D1-877C-370E1973D06B}" destId="{4C99D641-A6E7-4F30-B1D9-C4EFA9359D1C}" srcOrd="0" destOrd="5" presId="urn:microsoft.com/office/officeart/2005/8/layout/vList5"/>
    <dgm:cxn modelId="{BBF388DB-080D-C84D-9239-9F0FAB2D4EE6}" type="presOf" srcId="{0C2D3930-3D87-4FE6-A4A1-48D3D49591A6}" destId="{4C99D641-A6E7-4F30-B1D9-C4EFA9359D1C}" srcOrd="0" destOrd="1" presId="urn:microsoft.com/office/officeart/2005/8/layout/vList5"/>
    <dgm:cxn modelId="{703E44DF-E503-B842-9E7E-4422C6C35AA7}" type="presOf" srcId="{852BA111-0B53-48CF-AF00-C2F7A62085E4}" destId="{4C99D641-A6E7-4F30-B1D9-C4EFA9359D1C}" srcOrd="0" destOrd="7" presId="urn:microsoft.com/office/officeart/2005/8/layout/vList5"/>
    <dgm:cxn modelId="{118D4FE1-C95F-41A1-8C40-695E46E980C4}" srcId="{F1C35E82-5E4B-4D4F-A47E-86FB4ED54D9D}" destId="{D41C3EC4-FA72-4146-9737-B786E3124534}" srcOrd="1" destOrd="0" parTransId="{7E3F4C86-D316-4CF2-9755-9C080EF41123}" sibTransId="{0E83ED72-D120-4A9F-B6E9-9A6B269F50F2}"/>
    <dgm:cxn modelId="{9F32D0CB-96C8-624C-9F47-DCEA4E1B8C76}" type="presParOf" srcId="{53C96245-E78F-4E60-8527-1CA59D35B697}" destId="{7DD694DC-0F26-4BA2-9F52-8AA17F61EFCC}" srcOrd="0" destOrd="0" presId="urn:microsoft.com/office/officeart/2005/8/layout/vList5"/>
    <dgm:cxn modelId="{4E155283-F9BD-B943-AACB-6A86E78EA93F}" type="presParOf" srcId="{7DD694DC-0F26-4BA2-9F52-8AA17F61EFCC}" destId="{DFBB9F82-CF48-4533-9564-9EF9A8AAB7AD}" srcOrd="0" destOrd="0" presId="urn:microsoft.com/office/officeart/2005/8/layout/vList5"/>
    <dgm:cxn modelId="{850E3833-97FF-1447-86F7-A10F21A75AA4}" type="presParOf" srcId="{7DD694DC-0F26-4BA2-9F52-8AA17F61EFCC}" destId="{4C99D641-A6E7-4F30-B1D9-C4EFA9359D1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89B0B30-038F-4E7D-BF33-2C78611425A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810FA9-E52D-4E7C-9D91-08E5F3F1CE0B}">
      <dgm:prSet custT="1"/>
      <dgm:spPr/>
      <dgm:t>
        <a:bodyPr/>
        <a:lstStyle/>
        <a:p>
          <a:pPr algn="ctr" rtl="0"/>
          <a:r>
            <a:rPr lang="en-US" sz="3100" b="0" dirty="0">
              <a:latin typeface="Arial Black"/>
              <a:cs typeface="Arial Black"/>
            </a:rPr>
            <a:t>Success Super Powers: Self-Discipline, Perseverance and Positivity </a:t>
          </a:r>
        </a:p>
      </dgm:t>
    </dgm:pt>
    <dgm:pt modelId="{412554C5-77AB-47D9-8244-D83E5535FE53}" type="parTrans" cxnId="{6E04AAF4-2C8A-4682-A737-C2B6EF84195D}">
      <dgm:prSet/>
      <dgm:spPr/>
      <dgm:t>
        <a:bodyPr/>
        <a:lstStyle/>
        <a:p>
          <a:endParaRPr lang="en-US"/>
        </a:p>
      </dgm:t>
    </dgm:pt>
    <dgm:pt modelId="{E56A6E14-3482-4E4D-8BF0-D4225D2C82F0}" type="sibTrans" cxnId="{6E04AAF4-2C8A-4682-A737-C2B6EF84195D}">
      <dgm:prSet/>
      <dgm:spPr/>
      <dgm:t>
        <a:bodyPr/>
        <a:lstStyle/>
        <a:p>
          <a:endParaRPr lang="en-US"/>
        </a:p>
      </dgm:t>
    </dgm:pt>
    <dgm:pt modelId="{D3895B99-DA1E-4410-9D32-581558FE9F4C}" type="pres">
      <dgm:prSet presAssocID="{E89B0B30-038F-4E7D-BF33-2C78611425A1}" presName="linear" presStyleCnt="0">
        <dgm:presLayoutVars>
          <dgm:animLvl val="lvl"/>
          <dgm:resizeHandles val="exact"/>
        </dgm:presLayoutVars>
      </dgm:prSet>
      <dgm:spPr/>
    </dgm:pt>
    <dgm:pt modelId="{C3B259C0-6186-4B8B-B859-3BAD2233BE94}" type="pres">
      <dgm:prSet presAssocID="{D1810FA9-E52D-4E7C-9D91-08E5F3F1CE0B}" presName="parentText" presStyleLbl="node1" presStyleIdx="0" presStyleCnt="1">
        <dgm:presLayoutVars>
          <dgm:chMax val="0"/>
          <dgm:bulletEnabled val="1"/>
        </dgm:presLayoutVars>
      </dgm:prSet>
      <dgm:spPr/>
    </dgm:pt>
  </dgm:ptLst>
  <dgm:cxnLst>
    <dgm:cxn modelId="{72839B02-07F0-DE48-A6FD-58EBA4579A79}" type="presOf" srcId="{E89B0B30-038F-4E7D-BF33-2C78611425A1}" destId="{D3895B99-DA1E-4410-9D32-581558FE9F4C}" srcOrd="0" destOrd="0" presId="urn:microsoft.com/office/officeart/2005/8/layout/vList2"/>
    <dgm:cxn modelId="{ECB6B879-45D9-A942-9A11-E50D0121F317}" type="presOf" srcId="{D1810FA9-E52D-4E7C-9D91-08E5F3F1CE0B}" destId="{C3B259C0-6186-4B8B-B859-3BAD2233BE94}" srcOrd="0" destOrd="0" presId="urn:microsoft.com/office/officeart/2005/8/layout/vList2"/>
    <dgm:cxn modelId="{6E04AAF4-2C8A-4682-A737-C2B6EF84195D}" srcId="{E89B0B30-038F-4E7D-BF33-2C78611425A1}" destId="{D1810FA9-E52D-4E7C-9D91-08E5F3F1CE0B}" srcOrd="0" destOrd="0" parTransId="{412554C5-77AB-47D9-8244-D83E5535FE53}" sibTransId="{E56A6E14-3482-4E4D-8BF0-D4225D2C82F0}"/>
    <dgm:cxn modelId="{930598BD-E33E-4740-B95B-24E58ED00B1D}" type="presParOf" srcId="{D3895B99-DA1E-4410-9D32-581558FE9F4C}" destId="{C3B259C0-6186-4B8B-B859-3BAD2233BE9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E77BBA2-CF0D-44A3-AEF3-DBA06555BCE7}"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F7E77A3E-12B5-49A4-8E29-BC5D1980A765}">
      <dgm:prSet custT="1"/>
      <dgm:spPr/>
      <dgm:t>
        <a:bodyPr/>
        <a:lstStyle/>
        <a:p>
          <a:pPr rtl="0"/>
          <a:r>
            <a:rPr lang="en-US" sz="2400" b="0" dirty="0"/>
            <a:t>Self-discipline and diligence are qualities that produce all sorts of positive life outcomes:</a:t>
          </a:r>
        </a:p>
      </dgm:t>
    </dgm:pt>
    <dgm:pt modelId="{32212BFB-5AD3-46C0-AB16-3AF8EE024763}" type="parTrans" cxnId="{57BE84FC-02A8-4C55-9106-6246F577A368}">
      <dgm:prSet/>
      <dgm:spPr/>
      <dgm:t>
        <a:bodyPr/>
        <a:lstStyle/>
        <a:p>
          <a:endParaRPr lang="en-US"/>
        </a:p>
      </dgm:t>
    </dgm:pt>
    <dgm:pt modelId="{E972D934-92B9-4920-9985-FE3412DA3935}" type="sibTrans" cxnId="{57BE84FC-02A8-4C55-9106-6246F577A368}">
      <dgm:prSet/>
      <dgm:spPr/>
      <dgm:t>
        <a:bodyPr/>
        <a:lstStyle/>
        <a:p>
          <a:endParaRPr lang="en-US"/>
        </a:p>
      </dgm:t>
    </dgm:pt>
    <dgm:pt modelId="{5353E57F-DA27-49B9-AB0F-DA4599329FF1}">
      <dgm:prSet custT="1"/>
      <dgm:spPr/>
      <dgm:t>
        <a:bodyPr/>
        <a:lstStyle/>
        <a:p>
          <a:pPr rtl="0"/>
          <a:r>
            <a:rPr lang="en-US" sz="2200" b="0" dirty="0"/>
            <a:t>Less likely to abuse drugs and alcohol </a:t>
          </a:r>
        </a:p>
      </dgm:t>
    </dgm:pt>
    <dgm:pt modelId="{50FEA844-2BF8-4E61-8C32-1904B5673789}" type="parTrans" cxnId="{9B507AB8-391A-4A10-A79F-253E516184C8}">
      <dgm:prSet/>
      <dgm:spPr/>
      <dgm:t>
        <a:bodyPr/>
        <a:lstStyle/>
        <a:p>
          <a:endParaRPr lang="en-US"/>
        </a:p>
      </dgm:t>
    </dgm:pt>
    <dgm:pt modelId="{659915F3-2523-45AD-87E9-A7F1F21B3488}" type="sibTrans" cxnId="{9B507AB8-391A-4A10-A79F-253E516184C8}">
      <dgm:prSet/>
      <dgm:spPr/>
      <dgm:t>
        <a:bodyPr/>
        <a:lstStyle/>
        <a:p>
          <a:endParaRPr lang="en-US"/>
        </a:p>
      </dgm:t>
    </dgm:pt>
    <dgm:pt modelId="{3CF5A7C7-9914-4E17-A55D-C2AEDA896192}">
      <dgm:prSet custT="1"/>
      <dgm:spPr/>
      <dgm:t>
        <a:bodyPr/>
        <a:lstStyle/>
        <a:p>
          <a:pPr rtl="0"/>
          <a:r>
            <a:rPr lang="en-US" sz="2200" b="0" dirty="0"/>
            <a:t>Less likely to get in trouble with the law</a:t>
          </a:r>
        </a:p>
      </dgm:t>
    </dgm:pt>
    <dgm:pt modelId="{1DB6217F-CE11-40B0-86E3-2CAF96270901}" type="parTrans" cxnId="{9C20E0E6-6820-42A2-8D15-C95DBFC7BF45}">
      <dgm:prSet/>
      <dgm:spPr/>
      <dgm:t>
        <a:bodyPr/>
        <a:lstStyle/>
        <a:p>
          <a:endParaRPr lang="en-US"/>
        </a:p>
      </dgm:t>
    </dgm:pt>
    <dgm:pt modelId="{5C02822F-A35D-4254-9143-E2E662B9060D}" type="sibTrans" cxnId="{9C20E0E6-6820-42A2-8D15-C95DBFC7BF45}">
      <dgm:prSet/>
      <dgm:spPr/>
      <dgm:t>
        <a:bodyPr/>
        <a:lstStyle/>
        <a:p>
          <a:endParaRPr lang="en-US"/>
        </a:p>
      </dgm:t>
    </dgm:pt>
    <dgm:pt modelId="{132251B1-AEDD-4CED-8E41-0E0276F51E6D}">
      <dgm:prSet custT="1"/>
      <dgm:spPr/>
      <dgm:t>
        <a:bodyPr/>
        <a:lstStyle/>
        <a:p>
          <a:pPr rtl="0"/>
          <a:r>
            <a:rPr lang="en-US" sz="2000" b="0" dirty="0"/>
            <a:t>More likely to create and maintain healthy relationships (including getting and staying married)</a:t>
          </a:r>
        </a:p>
      </dgm:t>
    </dgm:pt>
    <dgm:pt modelId="{68CAF4FC-DA41-4378-A2A4-F2D9624347A5}" type="parTrans" cxnId="{70C5EA76-F655-4CE8-9A23-20F3A346A2AE}">
      <dgm:prSet/>
      <dgm:spPr/>
      <dgm:t>
        <a:bodyPr/>
        <a:lstStyle/>
        <a:p>
          <a:endParaRPr lang="en-US"/>
        </a:p>
      </dgm:t>
    </dgm:pt>
    <dgm:pt modelId="{4E3564D5-6947-42A1-8B65-72897CFFC725}" type="sibTrans" cxnId="{70C5EA76-F655-4CE8-9A23-20F3A346A2AE}">
      <dgm:prSet/>
      <dgm:spPr/>
      <dgm:t>
        <a:bodyPr/>
        <a:lstStyle/>
        <a:p>
          <a:endParaRPr lang="en-US"/>
        </a:p>
      </dgm:t>
    </dgm:pt>
    <dgm:pt modelId="{19167C96-F0A4-465E-8BDA-1F07E36EE83D}">
      <dgm:prSet custT="1"/>
      <dgm:spPr>
        <a:solidFill>
          <a:srgbClr val="000090"/>
        </a:solidFill>
      </dgm:spPr>
      <dgm:t>
        <a:bodyPr/>
        <a:lstStyle/>
        <a:p>
          <a:pPr rtl="0"/>
          <a:r>
            <a:rPr lang="en-US" sz="2400" b="0" dirty="0"/>
            <a:t>Similar results have been found regarding the personality traits of perseverance (or grit), curiosity and optimism.</a:t>
          </a:r>
        </a:p>
      </dgm:t>
    </dgm:pt>
    <dgm:pt modelId="{DFE6B691-92F5-417C-BE93-D6038E5ED016}" type="parTrans" cxnId="{ACFD52CB-AC80-4DFC-AAD8-552D52B2C92A}">
      <dgm:prSet/>
      <dgm:spPr/>
      <dgm:t>
        <a:bodyPr/>
        <a:lstStyle/>
        <a:p>
          <a:endParaRPr lang="en-US"/>
        </a:p>
      </dgm:t>
    </dgm:pt>
    <dgm:pt modelId="{BC476596-5A30-4DF4-B5F2-FC54FAF77917}" type="sibTrans" cxnId="{ACFD52CB-AC80-4DFC-AAD8-552D52B2C92A}">
      <dgm:prSet/>
      <dgm:spPr/>
      <dgm:t>
        <a:bodyPr/>
        <a:lstStyle/>
        <a:p>
          <a:endParaRPr lang="en-US"/>
        </a:p>
      </dgm:t>
    </dgm:pt>
    <dgm:pt modelId="{8102DF62-F15A-499D-A0D2-89F04AB94177}">
      <dgm:prSet custT="1"/>
      <dgm:spPr/>
      <dgm:t>
        <a:bodyPr/>
        <a:lstStyle/>
        <a:p>
          <a:pPr rtl="0"/>
          <a:r>
            <a:rPr lang="en-US" sz="2400" b="0" dirty="0"/>
            <a:t>Conscientiousness (diligence) is a better predictor of a student’s eventual success in college, and in future earnings, than their scores on cognitive tests. </a:t>
          </a:r>
        </a:p>
      </dgm:t>
    </dgm:pt>
    <dgm:pt modelId="{9647B15B-74E7-4FA4-9C1F-5B511EA196FD}" type="parTrans" cxnId="{87AEADD5-A020-4259-8827-9FC5B07F71B2}">
      <dgm:prSet/>
      <dgm:spPr/>
      <dgm:t>
        <a:bodyPr/>
        <a:lstStyle/>
        <a:p>
          <a:endParaRPr lang="en-US"/>
        </a:p>
      </dgm:t>
    </dgm:pt>
    <dgm:pt modelId="{E707C12C-426F-46DF-A6B3-0317D722E490}" type="sibTrans" cxnId="{87AEADD5-A020-4259-8827-9FC5B07F71B2}">
      <dgm:prSet/>
      <dgm:spPr/>
      <dgm:t>
        <a:bodyPr/>
        <a:lstStyle/>
        <a:p>
          <a:endParaRPr lang="en-US"/>
        </a:p>
      </dgm:t>
    </dgm:pt>
    <dgm:pt modelId="{B5B7E133-1B76-483F-9E2C-3A351E879C38}">
      <dgm:prSet custT="1"/>
      <dgm:spPr>
        <a:solidFill>
          <a:srgbClr val="800000"/>
        </a:solidFill>
      </dgm:spPr>
      <dgm:t>
        <a:bodyPr/>
        <a:lstStyle/>
        <a:p>
          <a:pPr rtl="0"/>
          <a:r>
            <a:rPr lang="en-US" sz="2400" b="0" dirty="0"/>
            <a:t>Scores on self-discipline tests predict college GPA’s better than IQ scores.</a:t>
          </a:r>
        </a:p>
      </dgm:t>
    </dgm:pt>
    <dgm:pt modelId="{F9A52D5C-6470-453C-9E0F-AEFB4E44E429}" type="parTrans" cxnId="{130CCCAD-B3C0-4BB5-94D0-A5AC6BA63187}">
      <dgm:prSet/>
      <dgm:spPr/>
      <dgm:t>
        <a:bodyPr/>
        <a:lstStyle/>
        <a:p>
          <a:endParaRPr lang="en-US"/>
        </a:p>
      </dgm:t>
    </dgm:pt>
    <dgm:pt modelId="{9C073E12-92AA-42C7-B7FE-CBE0E3D1993B}" type="sibTrans" cxnId="{130CCCAD-B3C0-4BB5-94D0-A5AC6BA63187}">
      <dgm:prSet/>
      <dgm:spPr/>
      <dgm:t>
        <a:bodyPr/>
        <a:lstStyle/>
        <a:p>
          <a:endParaRPr lang="en-US"/>
        </a:p>
      </dgm:t>
    </dgm:pt>
    <dgm:pt modelId="{22C19DEB-A54C-4FD2-A17E-FE5D8622C103}" type="pres">
      <dgm:prSet presAssocID="{5E77BBA2-CF0D-44A3-AEF3-DBA06555BCE7}" presName="linear" presStyleCnt="0">
        <dgm:presLayoutVars>
          <dgm:animLvl val="lvl"/>
          <dgm:resizeHandles val="exact"/>
        </dgm:presLayoutVars>
      </dgm:prSet>
      <dgm:spPr/>
    </dgm:pt>
    <dgm:pt modelId="{4FF1B64B-98EB-43AF-BA8F-F2EAFECBD116}" type="pres">
      <dgm:prSet presAssocID="{F7E77A3E-12B5-49A4-8E29-BC5D1980A765}" presName="parentText" presStyleLbl="node1" presStyleIdx="0" presStyleCnt="4" custScaleY="69229" custLinFactNeighborY="-16057">
        <dgm:presLayoutVars>
          <dgm:chMax val="0"/>
          <dgm:bulletEnabled val="1"/>
        </dgm:presLayoutVars>
      </dgm:prSet>
      <dgm:spPr/>
    </dgm:pt>
    <dgm:pt modelId="{EC12270E-C008-409D-95EE-3A6AAD63907C}" type="pres">
      <dgm:prSet presAssocID="{F7E77A3E-12B5-49A4-8E29-BC5D1980A765}" presName="childText" presStyleLbl="revTx" presStyleIdx="0" presStyleCnt="1">
        <dgm:presLayoutVars>
          <dgm:bulletEnabled val="1"/>
        </dgm:presLayoutVars>
      </dgm:prSet>
      <dgm:spPr/>
    </dgm:pt>
    <dgm:pt modelId="{139F5B29-6A98-4C70-9585-5B8F6BD03CD7}" type="pres">
      <dgm:prSet presAssocID="{19167C96-F0A4-465E-8BDA-1F07E36EE83D}" presName="parentText" presStyleLbl="node1" presStyleIdx="1" presStyleCnt="4" custScaleY="76812" custLinFactY="522" custLinFactNeighborY="100000">
        <dgm:presLayoutVars>
          <dgm:chMax val="0"/>
          <dgm:bulletEnabled val="1"/>
        </dgm:presLayoutVars>
      </dgm:prSet>
      <dgm:spPr/>
    </dgm:pt>
    <dgm:pt modelId="{1AFAEBEA-EF1A-4853-A1D2-D2300A4FEA78}" type="pres">
      <dgm:prSet presAssocID="{BC476596-5A30-4DF4-B5F2-FC54FAF77917}" presName="spacer" presStyleCnt="0"/>
      <dgm:spPr/>
    </dgm:pt>
    <dgm:pt modelId="{96D3808F-A48C-4BD5-B510-69DCF06BA647}" type="pres">
      <dgm:prSet presAssocID="{8102DF62-F15A-499D-A0D2-89F04AB94177}" presName="parentText" presStyleLbl="node1" presStyleIdx="2" presStyleCnt="4" custScaleY="100796" custLinFactY="3741" custLinFactNeighborY="100000">
        <dgm:presLayoutVars>
          <dgm:chMax val="0"/>
          <dgm:bulletEnabled val="1"/>
        </dgm:presLayoutVars>
      </dgm:prSet>
      <dgm:spPr/>
    </dgm:pt>
    <dgm:pt modelId="{FE8227E7-0470-40F2-9AC7-54B0E92EA857}" type="pres">
      <dgm:prSet presAssocID="{E707C12C-426F-46DF-A6B3-0317D722E490}" presName="spacer" presStyleCnt="0"/>
      <dgm:spPr/>
    </dgm:pt>
    <dgm:pt modelId="{FBF38219-E577-43BF-A6F4-50501AD11F23}" type="pres">
      <dgm:prSet presAssocID="{B5B7E133-1B76-483F-9E2C-3A351E879C38}" presName="parentText" presStyleLbl="node1" presStyleIdx="3" presStyleCnt="4" custScaleY="66136" custLinFactY="15455" custLinFactNeighborX="695" custLinFactNeighborY="100000">
        <dgm:presLayoutVars>
          <dgm:chMax val="0"/>
          <dgm:bulletEnabled val="1"/>
        </dgm:presLayoutVars>
      </dgm:prSet>
      <dgm:spPr/>
    </dgm:pt>
  </dgm:ptLst>
  <dgm:cxnLst>
    <dgm:cxn modelId="{E1DBB707-F728-F64D-A705-F7EB35D61DA6}" type="presOf" srcId="{19167C96-F0A4-465E-8BDA-1F07E36EE83D}" destId="{139F5B29-6A98-4C70-9585-5B8F6BD03CD7}" srcOrd="0" destOrd="0" presId="urn:microsoft.com/office/officeart/2005/8/layout/vList2"/>
    <dgm:cxn modelId="{02A2471A-42BD-C84A-A99A-246E0193D0CB}" type="presOf" srcId="{F7E77A3E-12B5-49A4-8E29-BC5D1980A765}" destId="{4FF1B64B-98EB-43AF-BA8F-F2EAFECBD116}" srcOrd="0" destOrd="0" presId="urn:microsoft.com/office/officeart/2005/8/layout/vList2"/>
    <dgm:cxn modelId="{0AD8CC41-203D-6642-8978-EB4D756A93D7}" type="presOf" srcId="{B5B7E133-1B76-483F-9E2C-3A351E879C38}" destId="{FBF38219-E577-43BF-A6F4-50501AD11F23}" srcOrd="0" destOrd="0" presId="urn:microsoft.com/office/officeart/2005/8/layout/vList2"/>
    <dgm:cxn modelId="{FDDB4D4E-CDEB-314E-8B48-5B179E9D3105}" type="presOf" srcId="{8102DF62-F15A-499D-A0D2-89F04AB94177}" destId="{96D3808F-A48C-4BD5-B510-69DCF06BA647}" srcOrd="0" destOrd="0" presId="urn:microsoft.com/office/officeart/2005/8/layout/vList2"/>
    <dgm:cxn modelId="{70C5EA76-F655-4CE8-9A23-20F3A346A2AE}" srcId="{F7E77A3E-12B5-49A4-8E29-BC5D1980A765}" destId="{132251B1-AEDD-4CED-8E41-0E0276F51E6D}" srcOrd="2" destOrd="0" parTransId="{68CAF4FC-DA41-4378-A2A4-F2D9624347A5}" sibTransId="{4E3564D5-6947-42A1-8B65-72897CFFC725}"/>
    <dgm:cxn modelId="{9FE09F90-29B3-724C-8A5F-A4CCE4AE9158}" type="presOf" srcId="{5353E57F-DA27-49B9-AB0F-DA4599329FF1}" destId="{EC12270E-C008-409D-95EE-3A6AAD63907C}" srcOrd="0" destOrd="0" presId="urn:microsoft.com/office/officeart/2005/8/layout/vList2"/>
    <dgm:cxn modelId="{5169B1A8-C5CD-8C4E-BD02-46BD94A3FE96}" type="presOf" srcId="{132251B1-AEDD-4CED-8E41-0E0276F51E6D}" destId="{EC12270E-C008-409D-95EE-3A6AAD63907C}" srcOrd="0" destOrd="2" presId="urn:microsoft.com/office/officeart/2005/8/layout/vList2"/>
    <dgm:cxn modelId="{130CCCAD-B3C0-4BB5-94D0-A5AC6BA63187}" srcId="{5E77BBA2-CF0D-44A3-AEF3-DBA06555BCE7}" destId="{B5B7E133-1B76-483F-9E2C-3A351E879C38}" srcOrd="3" destOrd="0" parTransId="{F9A52D5C-6470-453C-9E0F-AEFB4E44E429}" sibTransId="{9C073E12-92AA-42C7-B7FE-CBE0E3D1993B}"/>
    <dgm:cxn modelId="{9B507AB8-391A-4A10-A79F-253E516184C8}" srcId="{F7E77A3E-12B5-49A4-8E29-BC5D1980A765}" destId="{5353E57F-DA27-49B9-AB0F-DA4599329FF1}" srcOrd="0" destOrd="0" parTransId="{50FEA844-2BF8-4E61-8C32-1904B5673789}" sibTransId="{659915F3-2523-45AD-87E9-A7F1F21B3488}"/>
    <dgm:cxn modelId="{ACFD52CB-AC80-4DFC-AAD8-552D52B2C92A}" srcId="{5E77BBA2-CF0D-44A3-AEF3-DBA06555BCE7}" destId="{19167C96-F0A4-465E-8BDA-1F07E36EE83D}" srcOrd="1" destOrd="0" parTransId="{DFE6B691-92F5-417C-BE93-D6038E5ED016}" sibTransId="{BC476596-5A30-4DF4-B5F2-FC54FAF77917}"/>
    <dgm:cxn modelId="{6F1CA9CC-4DB3-4844-81CD-F520F78BF3EC}" type="presOf" srcId="{5E77BBA2-CF0D-44A3-AEF3-DBA06555BCE7}" destId="{22C19DEB-A54C-4FD2-A17E-FE5D8622C103}" srcOrd="0" destOrd="0" presId="urn:microsoft.com/office/officeart/2005/8/layout/vList2"/>
    <dgm:cxn modelId="{87AEADD5-A020-4259-8827-9FC5B07F71B2}" srcId="{5E77BBA2-CF0D-44A3-AEF3-DBA06555BCE7}" destId="{8102DF62-F15A-499D-A0D2-89F04AB94177}" srcOrd="2" destOrd="0" parTransId="{9647B15B-74E7-4FA4-9C1F-5B511EA196FD}" sibTransId="{E707C12C-426F-46DF-A6B3-0317D722E490}"/>
    <dgm:cxn modelId="{9C20E0E6-6820-42A2-8D15-C95DBFC7BF45}" srcId="{F7E77A3E-12B5-49A4-8E29-BC5D1980A765}" destId="{3CF5A7C7-9914-4E17-A55D-C2AEDA896192}" srcOrd="1" destOrd="0" parTransId="{1DB6217F-CE11-40B0-86E3-2CAF96270901}" sibTransId="{5C02822F-A35D-4254-9143-E2E662B9060D}"/>
    <dgm:cxn modelId="{57BE84FC-02A8-4C55-9106-6246F577A368}" srcId="{5E77BBA2-CF0D-44A3-AEF3-DBA06555BCE7}" destId="{F7E77A3E-12B5-49A4-8E29-BC5D1980A765}" srcOrd="0" destOrd="0" parTransId="{32212BFB-5AD3-46C0-AB16-3AF8EE024763}" sibTransId="{E972D934-92B9-4920-9985-FE3412DA3935}"/>
    <dgm:cxn modelId="{EB2158FE-CF43-8547-B137-B2F530A75059}" type="presOf" srcId="{3CF5A7C7-9914-4E17-A55D-C2AEDA896192}" destId="{EC12270E-C008-409D-95EE-3A6AAD63907C}" srcOrd="0" destOrd="1" presId="urn:microsoft.com/office/officeart/2005/8/layout/vList2"/>
    <dgm:cxn modelId="{353D41D6-FD2D-9744-BB7E-CA9AED3CCC3E}" type="presParOf" srcId="{22C19DEB-A54C-4FD2-A17E-FE5D8622C103}" destId="{4FF1B64B-98EB-43AF-BA8F-F2EAFECBD116}" srcOrd="0" destOrd="0" presId="urn:microsoft.com/office/officeart/2005/8/layout/vList2"/>
    <dgm:cxn modelId="{FAD3784A-8524-2F4C-A4AE-C737AC32C2D8}" type="presParOf" srcId="{22C19DEB-A54C-4FD2-A17E-FE5D8622C103}" destId="{EC12270E-C008-409D-95EE-3A6AAD63907C}" srcOrd="1" destOrd="0" presId="urn:microsoft.com/office/officeart/2005/8/layout/vList2"/>
    <dgm:cxn modelId="{2F21DA3C-3814-AF4A-850F-C4CBF5843717}" type="presParOf" srcId="{22C19DEB-A54C-4FD2-A17E-FE5D8622C103}" destId="{139F5B29-6A98-4C70-9585-5B8F6BD03CD7}" srcOrd="2" destOrd="0" presId="urn:microsoft.com/office/officeart/2005/8/layout/vList2"/>
    <dgm:cxn modelId="{0D963F69-E474-8B49-AEFE-F6572E32B875}" type="presParOf" srcId="{22C19DEB-A54C-4FD2-A17E-FE5D8622C103}" destId="{1AFAEBEA-EF1A-4853-A1D2-D2300A4FEA78}" srcOrd="3" destOrd="0" presId="urn:microsoft.com/office/officeart/2005/8/layout/vList2"/>
    <dgm:cxn modelId="{02DCE6EA-6EDF-AE46-82BA-3E19A0EE246F}" type="presParOf" srcId="{22C19DEB-A54C-4FD2-A17E-FE5D8622C103}" destId="{96D3808F-A48C-4BD5-B510-69DCF06BA647}" srcOrd="4" destOrd="0" presId="urn:microsoft.com/office/officeart/2005/8/layout/vList2"/>
    <dgm:cxn modelId="{E7569779-EAD2-1945-9DCA-83575201589D}" type="presParOf" srcId="{22C19DEB-A54C-4FD2-A17E-FE5D8622C103}" destId="{FE8227E7-0470-40F2-9AC7-54B0E92EA857}" srcOrd="5" destOrd="0" presId="urn:microsoft.com/office/officeart/2005/8/layout/vList2"/>
    <dgm:cxn modelId="{216AAEDD-AD48-E242-A54B-97707256D5B6}" type="presParOf" srcId="{22C19DEB-A54C-4FD2-A17E-FE5D8622C103}" destId="{FBF38219-E577-43BF-A6F4-50501AD11F23}"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E217FDD-CC37-4527-9E46-FFB7848F186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05074B6-960F-462E-B088-E7BD6CCE467E}">
      <dgm:prSet custT="1"/>
      <dgm:spPr>
        <a:solidFill>
          <a:srgbClr val="800000"/>
        </a:solidFill>
      </dgm:spPr>
      <dgm:t>
        <a:bodyPr/>
        <a:lstStyle/>
        <a:p>
          <a:pPr rtl="0">
            <a:lnSpc>
              <a:spcPct val="100000"/>
            </a:lnSpc>
          </a:pPr>
          <a:r>
            <a:rPr lang="en-US" sz="2200" b="0" dirty="0"/>
            <a:t>“</a:t>
          </a:r>
          <a:r>
            <a:rPr lang="en-US" sz="2200" b="1" dirty="0">
              <a:effectLst>
                <a:outerShdw blurRad="38100" dist="38100" dir="2700000" algn="tl">
                  <a:srgbClr val="000000">
                    <a:alpha val="43137"/>
                  </a:srgbClr>
                </a:outerShdw>
              </a:effectLst>
            </a:rPr>
            <a:t>Imagine academic skills as apps for an iPhone. Non–cognitive skills are the operating system for the iPhone itself. You might not need them to memorize state capitols or do twenty addition problems in one minute. But to do the kind of research built into the Common Core Standards, or to take on the engineering design challenges involved in STEM curricula, kids need to develop perseverance, collaboration, and other non–cognitive skills.”  - </a:t>
          </a:r>
          <a:r>
            <a:rPr lang="en-US" sz="1800" b="1" dirty="0">
              <a:effectLst>
                <a:outerShdw blurRad="38100" dist="38100" dir="2700000" algn="tl">
                  <a:srgbClr val="000000">
                    <a:alpha val="43137"/>
                  </a:srgbClr>
                </a:outerShdw>
              </a:effectLst>
            </a:rPr>
            <a:t>Justin Minkel </a:t>
          </a:r>
        </a:p>
      </dgm:t>
    </dgm:pt>
    <dgm:pt modelId="{03208694-7EE9-43FE-B14C-68ADDD4C8B56}" type="parTrans" cxnId="{3F37C1C7-A8B4-4E75-AEDE-EEFF9CBAD295}">
      <dgm:prSet/>
      <dgm:spPr/>
      <dgm:t>
        <a:bodyPr/>
        <a:lstStyle/>
        <a:p>
          <a:endParaRPr lang="en-US"/>
        </a:p>
      </dgm:t>
    </dgm:pt>
    <dgm:pt modelId="{7C9C83EA-91CB-47E4-857F-E74D325B69F5}" type="sibTrans" cxnId="{3F37C1C7-A8B4-4E75-AEDE-EEFF9CBAD295}">
      <dgm:prSet/>
      <dgm:spPr/>
      <dgm:t>
        <a:bodyPr/>
        <a:lstStyle/>
        <a:p>
          <a:endParaRPr lang="en-US"/>
        </a:p>
      </dgm:t>
    </dgm:pt>
    <dgm:pt modelId="{75DE37CD-6732-46C8-A4D2-29E33AF87317}" type="pres">
      <dgm:prSet presAssocID="{9E217FDD-CC37-4527-9E46-FFB7848F1866}" presName="linear" presStyleCnt="0">
        <dgm:presLayoutVars>
          <dgm:animLvl val="lvl"/>
          <dgm:resizeHandles val="exact"/>
        </dgm:presLayoutVars>
      </dgm:prSet>
      <dgm:spPr/>
    </dgm:pt>
    <dgm:pt modelId="{34D4F96C-2AF9-44B3-AD3B-5BE8378CFD18}" type="pres">
      <dgm:prSet presAssocID="{A05074B6-960F-462E-B088-E7BD6CCE467E}" presName="parentText" presStyleLbl="node1" presStyleIdx="0" presStyleCnt="1" custScaleX="102160" custScaleY="1357200">
        <dgm:presLayoutVars>
          <dgm:chMax val="0"/>
          <dgm:bulletEnabled val="1"/>
        </dgm:presLayoutVars>
      </dgm:prSet>
      <dgm:spPr/>
    </dgm:pt>
  </dgm:ptLst>
  <dgm:cxnLst>
    <dgm:cxn modelId="{76186C6A-9FFF-F04D-A384-E775EFE8B343}" type="presOf" srcId="{9E217FDD-CC37-4527-9E46-FFB7848F1866}" destId="{75DE37CD-6732-46C8-A4D2-29E33AF87317}" srcOrd="0" destOrd="0" presId="urn:microsoft.com/office/officeart/2005/8/layout/vList2"/>
    <dgm:cxn modelId="{3F37C1C7-A8B4-4E75-AEDE-EEFF9CBAD295}" srcId="{9E217FDD-CC37-4527-9E46-FFB7848F1866}" destId="{A05074B6-960F-462E-B088-E7BD6CCE467E}" srcOrd="0" destOrd="0" parTransId="{03208694-7EE9-43FE-B14C-68ADDD4C8B56}" sibTransId="{7C9C83EA-91CB-47E4-857F-E74D325B69F5}"/>
    <dgm:cxn modelId="{7E586AE0-25A0-194E-A28D-DA35B4A0D2DB}" type="presOf" srcId="{A05074B6-960F-462E-B088-E7BD6CCE467E}" destId="{34D4F96C-2AF9-44B3-AD3B-5BE8378CFD18}" srcOrd="0" destOrd="0" presId="urn:microsoft.com/office/officeart/2005/8/layout/vList2"/>
    <dgm:cxn modelId="{3BCEDA8B-7F07-3A44-97AF-7ACE5302DDF0}" type="presParOf" srcId="{75DE37CD-6732-46C8-A4D2-29E33AF87317}" destId="{34D4F96C-2AF9-44B3-AD3B-5BE8378CFD1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58832CF-252E-4A1F-A95E-7F121C172340}"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FD51C942-B5B5-460E-990C-FA02BF771F94}">
      <dgm:prSet custT="1"/>
      <dgm:spPr/>
      <dgm:t>
        <a:bodyPr/>
        <a:lstStyle/>
        <a:p>
          <a:pPr algn="ctr" rtl="0"/>
          <a:r>
            <a:rPr lang="en-US" sz="2800" b="1" dirty="0"/>
            <a:t>16 Core Standards </a:t>
          </a:r>
        </a:p>
        <a:p>
          <a:pPr algn="ctr" rtl="0"/>
          <a:r>
            <a:rPr lang="en-US" sz="2800" b="1" dirty="0"/>
            <a:t>6 Indicators of a Positive School Climate</a:t>
          </a:r>
          <a:endParaRPr lang="en-US" sz="2800" dirty="0"/>
        </a:p>
      </dgm:t>
    </dgm:pt>
    <dgm:pt modelId="{3B112690-3851-4088-A24C-BE14F55BBB9F}" type="parTrans" cxnId="{4AD222A4-6EF7-4D39-ABF2-6DFAE0BAB710}">
      <dgm:prSet/>
      <dgm:spPr/>
      <dgm:t>
        <a:bodyPr/>
        <a:lstStyle/>
        <a:p>
          <a:endParaRPr lang="en-US"/>
        </a:p>
      </dgm:t>
    </dgm:pt>
    <dgm:pt modelId="{202051F6-0C90-4D2A-A53C-CED7FAAB847D}" type="sibTrans" cxnId="{4AD222A4-6EF7-4D39-ABF2-6DFAE0BAB710}">
      <dgm:prSet/>
      <dgm:spPr/>
      <dgm:t>
        <a:bodyPr/>
        <a:lstStyle/>
        <a:p>
          <a:endParaRPr lang="en-US"/>
        </a:p>
      </dgm:t>
    </dgm:pt>
    <dgm:pt modelId="{1D782C19-B7DE-8B41-B93F-A614E2BAEB7E}">
      <dgm:prSet custT="1"/>
      <dgm:spPr/>
      <dgm:t>
        <a:bodyPr/>
        <a:lstStyle/>
        <a:p>
          <a:pPr algn="ctr" rtl="0"/>
          <a:r>
            <a:rPr lang="en-US" sz="2800" b="1" dirty="0">
              <a:solidFill>
                <a:schemeClr val="bg1"/>
              </a:solidFill>
            </a:rPr>
            <a:t>100 Critical Educational Outcomes</a:t>
          </a:r>
          <a:endParaRPr lang="en-US" sz="2800" dirty="0">
            <a:solidFill>
              <a:schemeClr val="bg1"/>
            </a:solidFill>
          </a:endParaRPr>
        </a:p>
      </dgm:t>
    </dgm:pt>
    <dgm:pt modelId="{10B5E36E-F2C7-3249-972F-04C5AB73E622}" type="parTrans" cxnId="{01D47B3F-705A-254B-8DC2-308B79669875}">
      <dgm:prSet/>
      <dgm:spPr/>
      <dgm:t>
        <a:bodyPr/>
        <a:lstStyle/>
        <a:p>
          <a:endParaRPr lang="en-GB"/>
        </a:p>
      </dgm:t>
    </dgm:pt>
    <dgm:pt modelId="{81A31132-F54D-EA48-9F66-13EE9B59A42A}" type="sibTrans" cxnId="{01D47B3F-705A-254B-8DC2-308B79669875}">
      <dgm:prSet/>
      <dgm:spPr/>
      <dgm:t>
        <a:bodyPr/>
        <a:lstStyle/>
        <a:p>
          <a:endParaRPr lang="en-GB"/>
        </a:p>
      </dgm:t>
    </dgm:pt>
    <dgm:pt modelId="{9BC7F1C0-0971-4695-9226-79DA0E533F95}" type="pres">
      <dgm:prSet presAssocID="{958832CF-252E-4A1F-A95E-7F121C172340}" presName="linear" presStyleCnt="0">
        <dgm:presLayoutVars>
          <dgm:animLvl val="lvl"/>
          <dgm:resizeHandles val="exact"/>
        </dgm:presLayoutVars>
      </dgm:prSet>
      <dgm:spPr/>
    </dgm:pt>
    <dgm:pt modelId="{7A5664F6-E631-4236-9D70-3CC99BEA922B}" type="pres">
      <dgm:prSet presAssocID="{FD51C942-B5B5-460E-990C-FA02BF771F94}" presName="parentText" presStyleLbl="node1" presStyleIdx="0" presStyleCnt="1" custScaleY="192263" custLinFactNeighborY="-42074">
        <dgm:presLayoutVars>
          <dgm:chMax val="0"/>
          <dgm:bulletEnabled val="1"/>
        </dgm:presLayoutVars>
      </dgm:prSet>
      <dgm:spPr/>
    </dgm:pt>
    <dgm:pt modelId="{5AEDE24A-F3B4-824B-A40F-C4ED1E90A7FB}" type="pres">
      <dgm:prSet presAssocID="{FD51C942-B5B5-460E-990C-FA02BF771F94}" presName="childText" presStyleLbl="revTx" presStyleIdx="0" presStyleCnt="1" custLinFactNeighborY="-42834">
        <dgm:presLayoutVars>
          <dgm:bulletEnabled val="1"/>
        </dgm:presLayoutVars>
      </dgm:prSet>
      <dgm:spPr/>
    </dgm:pt>
  </dgm:ptLst>
  <dgm:cxnLst>
    <dgm:cxn modelId="{4B583233-7828-9D46-806D-4388C6E2A9DC}" type="presOf" srcId="{958832CF-252E-4A1F-A95E-7F121C172340}" destId="{9BC7F1C0-0971-4695-9226-79DA0E533F95}" srcOrd="0" destOrd="0" presId="urn:microsoft.com/office/officeart/2005/8/layout/vList2"/>
    <dgm:cxn modelId="{B9538B36-73DD-2046-A863-9F1946703258}" type="presOf" srcId="{FD51C942-B5B5-460E-990C-FA02BF771F94}" destId="{7A5664F6-E631-4236-9D70-3CC99BEA922B}" srcOrd="0" destOrd="0" presId="urn:microsoft.com/office/officeart/2005/8/layout/vList2"/>
    <dgm:cxn modelId="{01D47B3F-705A-254B-8DC2-308B79669875}" srcId="{FD51C942-B5B5-460E-990C-FA02BF771F94}" destId="{1D782C19-B7DE-8B41-B93F-A614E2BAEB7E}" srcOrd="0" destOrd="0" parTransId="{10B5E36E-F2C7-3249-972F-04C5AB73E622}" sibTransId="{81A31132-F54D-EA48-9F66-13EE9B59A42A}"/>
    <dgm:cxn modelId="{BF5CF651-2BAF-4241-B481-25C208C69EE4}" type="presOf" srcId="{1D782C19-B7DE-8B41-B93F-A614E2BAEB7E}" destId="{5AEDE24A-F3B4-824B-A40F-C4ED1E90A7FB}" srcOrd="0" destOrd="0" presId="urn:microsoft.com/office/officeart/2005/8/layout/vList2"/>
    <dgm:cxn modelId="{4AD222A4-6EF7-4D39-ABF2-6DFAE0BAB710}" srcId="{958832CF-252E-4A1F-A95E-7F121C172340}" destId="{FD51C942-B5B5-460E-990C-FA02BF771F94}" srcOrd="0" destOrd="0" parTransId="{3B112690-3851-4088-A24C-BE14F55BBB9F}" sibTransId="{202051F6-0C90-4D2A-A53C-CED7FAAB847D}"/>
    <dgm:cxn modelId="{27DE8D70-9F8C-4047-B4EB-3DC74DD557E1}" type="presParOf" srcId="{9BC7F1C0-0971-4695-9226-79DA0E533F95}" destId="{7A5664F6-E631-4236-9D70-3CC99BEA922B}" srcOrd="0" destOrd="0" presId="urn:microsoft.com/office/officeart/2005/8/layout/vList2"/>
    <dgm:cxn modelId="{22FCD472-9CCF-794B-8E23-971D97E87D00}" type="presParOf" srcId="{9BC7F1C0-0971-4695-9226-79DA0E533F95}" destId="{5AEDE24A-F3B4-824B-A40F-C4ED1E90A7F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EEC45A0-21FB-42B6-B5CF-258F17CD9A6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0FFD030-307B-478C-9459-EF59D524F43E}">
      <dgm:prSet custT="1"/>
      <dgm:spPr>
        <a:solidFill>
          <a:srgbClr val="800000"/>
        </a:solidFill>
      </dgm:spPr>
      <dgm:t>
        <a:bodyPr/>
        <a:lstStyle/>
        <a:p>
          <a:pPr algn="ctr" rtl="0"/>
          <a:r>
            <a:rPr lang="en-US" sz="2800" b="1" dirty="0">
              <a:solidFill>
                <a:schemeClr val="bg1"/>
              </a:solidFill>
              <a:effectLst>
                <a:outerShdw blurRad="38100" dist="38100" dir="2700000" algn="tl">
                  <a:srgbClr val="000000">
                    <a:alpha val="43137"/>
                  </a:srgbClr>
                </a:outerShdw>
              </a:effectLst>
            </a:rPr>
            <a:t>THE FOUR WHEELS OF SUCCESS </a:t>
          </a:r>
        </a:p>
        <a:p>
          <a:pPr algn="ctr" rtl="0"/>
          <a:r>
            <a:rPr lang="en-US" sz="2800" b="1" dirty="0">
              <a:solidFill>
                <a:schemeClr val="bg1"/>
              </a:solidFill>
              <a:effectLst>
                <a:outerShdw blurRad="38100" dist="38100" dir="2700000" algn="tl">
                  <a:srgbClr val="000000">
                    <a:alpha val="43137"/>
                  </a:srgbClr>
                </a:outerShdw>
              </a:effectLst>
            </a:rPr>
            <a:t>Academic, Social &amp; Emotional, Character and School Climate</a:t>
          </a:r>
        </a:p>
        <a:p>
          <a:pPr algn="ctr" rtl="0"/>
          <a:r>
            <a:rPr lang="en-US" sz="4000" b="1" dirty="0">
              <a:solidFill>
                <a:schemeClr val="bg1"/>
              </a:solidFill>
              <a:effectLst>
                <a:outerShdw blurRad="38100" dist="38100" dir="2700000" algn="tl">
                  <a:srgbClr val="000000">
                    <a:alpha val="43137"/>
                  </a:srgbClr>
                </a:outerShdw>
              </a:effectLst>
              <a:latin typeface="Arial Narrow"/>
              <a:cs typeface="Arial Narrow"/>
            </a:rPr>
            <a:t>THIS IS THE PLATE!</a:t>
          </a:r>
        </a:p>
      </dgm:t>
    </dgm:pt>
    <dgm:pt modelId="{83E2A2ED-0A34-48B5-8F64-224D5E9D1C42}" type="parTrans" cxnId="{F443CE5D-5CAD-4315-ABFC-73856A88A704}">
      <dgm:prSet/>
      <dgm:spPr/>
      <dgm:t>
        <a:bodyPr/>
        <a:lstStyle/>
        <a:p>
          <a:endParaRPr lang="en-US"/>
        </a:p>
      </dgm:t>
    </dgm:pt>
    <dgm:pt modelId="{A98CB305-A806-4F8C-B8F6-1A7425DCC1B9}" type="sibTrans" cxnId="{F443CE5D-5CAD-4315-ABFC-73856A88A704}">
      <dgm:prSet/>
      <dgm:spPr/>
      <dgm:t>
        <a:bodyPr/>
        <a:lstStyle/>
        <a:p>
          <a:endParaRPr lang="en-US"/>
        </a:p>
      </dgm:t>
    </dgm:pt>
    <dgm:pt modelId="{F608EFFC-E004-4CA8-84F1-25B3261EB8FB}" type="pres">
      <dgm:prSet presAssocID="{5EEC45A0-21FB-42B6-B5CF-258F17CD9A6C}" presName="linear" presStyleCnt="0">
        <dgm:presLayoutVars>
          <dgm:animLvl val="lvl"/>
          <dgm:resizeHandles val="exact"/>
        </dgm:presLayoutVars>
      </dgm:prSet>
      <dgm:spPr/>
    </dgm:pt>
    <dgm:pt modelId="{3F4C7AA8-1B4D-47B2-93B1-AAD66D4DD520}" type="pres">
      <dgm:prSet presAssocID="{B0FFD030-307B-478C-9459-EF59D524F43E}" presName="parentText" presStyleLbl="node1" presStyleIdx="0" presStyleCnt="1" custScaleX="111813" custScaleY="428101" custLinFactNeighborY="-22741">
        <dgm:presLayoutVars>
          <dgm:chMax val="0"/>
          <dgm:bulletEnabled val="1"/>
        </dgm:presLayoutVars>
      </dgm:prSet>
      <dgm:spPr/>
    </dgm:pt>
  </dgm:ptLst>
  <dgm:cxnLst>
    <dgm:cxn modelId="{2035855A-BE52-6F4C-BEF9-D5427C37712F}" type="presOf" srcId="{B0FFD030-307B-478C-9459-EF59D524F43E}" destId="{3F4C7AA8-1B4D-47B2-93B1-AAD66D4DD520}" srcOrd="0" destOrd="0" presId="urn:microsoft.com/office/officeart/2005/8/layout/vList2"/>
    <dgm:cxn modelId="{F443CE5D-5CAD-4315-ABFC-73856A88A704}" srcId="{5EEC45A0-21FB-42B6-B5CF-258F17CD9A6C}" destId="{B0FFD030-307B-478C-9459-EF59D524F43E}" srcOrd="0" destOrd="0" parTransId="{83E2A2ED-0A34-48B5-8F64-224D5E9D1C42}" sibTransId="{A98CB305-A806-4F8C-B8F6-1A7425DCC1B9}"/>
    <dgm:cxn modelId="{9052047A-4693-5642-A57F-3F9A53D4A695}" type="presOf" srcId="{5EEC45A0-21FB-42B6-B5CF-258F17CD9A6C}" destId="{F608EFFC-E004-4CA8-84F1-25B3261EB8FB}" srcOrd="0" destOrd="0" presId="urn:microsoft.com/office/officeart/2005/8/layout/vList2"/>
    <dgm:cxn modelId="{7FC493F3-993C-A84F-A90F-5F08A3D06A80}" type="presParOf" srcId="{F608EFFC-E004-4CA8-84F1-25B3261EB8FB}" destId="{3F4C7AA8-1B4D-47B2-93B1-AAD66D4DD520}"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CF90E3C1-1B44-E748-A433-F49AFE84EF84}"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EFF7C3B9-801F-F64B-A420-06D70F2079E6}">
      <dgm:prSet phldrT="[Text]" custT="1"/>
      <dgm:spPr>
        <a:solidFill>
          <a:srgbClr val="800000"/>
        </a:solidFill>
      </dgm:spPr>
      <dgm:t>
        <a:bodyPr/>
        <a:lstStyle/>
        <a:p>
          <a:r>
            <a:rPr lang="en-US" sz="3200" dirty="0"/>
            <a:t>What would you like to see more of or less of in the four domains on the part of students, staff and parents?</a:t>
          </a:r>
        </a:p>
      </dgm:t>
    </dgm:pt>
    <dgm:pt modelId="{6082447E-190C-6543-87B5-801A1F27FC5B}" type="parTrans" cxnId="{46C3E30E-64B6-C042-A39E-D67F7973183E}">
      <dgm:prSet/>
      <dgm:spPr/>
      <dgm:t>
        <a:bodyPr/>
        <a:lstStyle/>
        <a:p>
          <a:endParaRPr lang="en-US"/>
        </a:p>
      </dgm:t>
    </dgm:pt>
    <dgm:pt modelId="{9B7F388E-A82F-6447-BFA0-87F3E4CED29B}" type="sibTrans" cxnId="{46C3E30E-64B6-C042-A39E-D67F7973183E}">
      <dgm:prSet/>
      <dgm:spPr/>
      <dgm:t>
        <a:bodyPr/>
        <a:lstStyle/>
        <a:p>
          <a:endParaRPr lang="en-US"/>
        </a:p>
      </dgm:t>
    </dgm:pt>
    <dgm:pt modelId="{33AC76B5-847F-564A-9D8A-49CB3E2A9166}" type="pres">
      <dgm:prSet presAssocID="{CF90E3C1-1B44-E748-A433-F49AFE84EF84}" presName="diagram" presStyleCnt="0">
        <dgm:presLayoutVars>
          <dgm:dir/>
          <dgm:resizeHandles val="exact"/>
        </dgm:presLayoutVars>
      </dgm:prSet>
      <dgm:spPr/>
    </dgm:pt>
    <dgm:pt modelId="{D86F8302-2603-B145-8E45-683F1627E385}" type="pres">
      <dgm:prSet presAssocID="{EFF7C3B9-801F-F64B-A420-06D70F2079E6}" presName="node" presStyleLbl="node1" presStyleIdx="0" presStyleCnt="1" custScaleY="32376" custLinFactNeighborX="-236" custLinFactNeighborY="-26384">
        <dgm:presLayoutVars>
          <dgm:bulletEnabled val="1"/>
        </dgm:presLayoutVars>
      </dgm:prSet>
      <dgm:spPr/>
    </dgm:pt>
  </dgm:ptLst>
  <dgm:cxnLst>
    <dgm:cxn modelId="{46C3E30E-64B6-C042-A39E-D67F7973183E}" srcId="{CF90E3C1-1B44-E748-A433-F49AFE84EF84}" destId="{EFF7C3B9-801F-F64B-A420-06D70F2079E6}" srcOrd="0" destOrd="0" parTransId="{6082447E-190C-6543-87B5-801A1F27FC5B}" sibTransId="{9B7F388E-A82F-6447-BFA0-87F3E4CED29B}"/>
    <dgm:cxn modelId="{C6C35E14-2F20-D646-A211-1B7BD82F35AE}" type="presOf" srcId="{EFF7C3B9-801F-F64B-A420-06D70F2079E6}" destId="{D86F8302-2603-B145-8E45-683F1627E385}" srcOrd="0" destOrd="0" presId="urn:microsoft.com/office/officeart/2005/8/layout/default"/>
    <dgm:cxn modelId="{F3350F56-48EC-4048-B2A3-BD1EE00637CF}" type="presOf" srcId="{CF90E3C1-1B44-E748-A433-F49AFE84EF84}" destId="{33AC76B5-847F-564A-9D8A-49CB3E2A9166}" srcOrd="0" destOrd="0" presId="urn:microsoft.com/office/officeart/2005/8/layout/default"/>
    <dgm:cxn modelId="{A5768CB7-AC36-1F4C-B203-334EC598A934}" type="presParOf" srcId="{33AC76B5-847F-564A-9D8A-49CB3E2A9166}" destId="{D86F8302-2603-B145-8E45-683F1627E385}" srcOrd="0"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40A520-9118-4947-AEF8-1A85FB8E16EC}"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03A16BCC-D95E-894D-BC84-C3C7276964C5}">
      <dgm:prSet phldrT="[Text]" custT="1"/>
      <dgm:spPr>
        <a:solidFill>
          <a:schemeClr val="tx2">
            <a:lumMod val="75000"/>
          </a:schemeClr>
        </a:solidFill>
      </dgm:spPr>
      <dgm:t>
        <a:bodyPr/>
        <a:lstStyle/>
        <a:p>
          <a:r>
            <a:rPr lang="en-US" sz="4400" b="0" dirty="0">
              <a:solidFill>
                <a:srgbClr val="FFFFFF"/>
              </a:solidFill>
              <a:latin typeface="Arial Black"/>
              <a:cs typeface="Arial Black"/>
            </a:rPr>
            <a:t>MODULE 1</a:t>
          </a:r>
          <a:endParaRPr lang="en-US" sz="4400" b="0" dirty="0">
            <a:latin typeface="Arial Black"/>
            <a:cs typeface="Arial Black"/>
          </a:endParaRPr>
        </a:p>
      </dgm:t>
    </dgm:pt>
    <dgm:pt modelId="{7177B2BE-88BA-A146-AC79-64989E7B7BD3}" type="parTrans" cxnId="{F606702B-2B15-574A-A131-C0D09D0739EE}">
      <dgm:prSet/>
      <dgm:spPr/>
      <dgm:t>
        <a:bodyPr/>
        <a:lstStyle/>
        <a:p>
          <a:endParaRPr lang="en-US"/>
        </a:p>
      </dgm:t>
    </dgm:pt>
    <dgm:pt modelId="{5B73D6CE-8FD4-804D-A2AC-A97A079592BA}" type="sibTrans" cxnId="{F606702B-2B15-574A-A131-C0D09D0739EE}">
      <dgm:prSet/>
      <dgm:spPr/>
      <dgm:t>
        <a:bodyPr/>
        <a:lstStyle/>
        <a:p>
          <a:endParaRPr lang="en-US"/>
        </a:p>
      </dgm:t>
    </dgm:pt>
    <dgm:pt modelId="{CF5E3176-466C-0742-8214-19CFBDF25F86}">
      <dgm:prSet/>
      <dgm:spPr>
        <a:solidFill>
          <a:srgbClr val="800000"/>
        </a:solidFill>
      </dgm:spPr>
      <dgm:t>
        <a:bodyPr/>
        <a:lstStyle/>
        <a:p>
          <a:r>
            <a:rPr lang="en-US" dirty="0">
              <a:solidFill>
                <a:srgbClr val="FFFFFF"/>
              </a:solidFill>
              <a:latin typeface="Arial Black"/>
              <a:cs typeface="Arial Black"/>
            </a:rPr>
            <a:t>The CHARACTER COUNTS! Perspective on Student Development</a:t>
          </a:r>
          <a:endParaRPr lang="en-US" b="0" dirty="0">
            <a:solidFill>
              <a:srgbClr val="FFFFFF"/>
            </a:solidFill>
            <a:latin typeface="Arial Black"/>
            <a:cs typeface="Arial Black"/>
          </a:endParaRPr>
        </a:p>
      </dgm:t>
    </dgm:pt>
    <dgm:pt modelId="{7C241D96-FFF2-D246-AE59-30379DA236D9}" type="parTrans" cxnId="{6699DC57-F27E-4746-8765-14B63A20BE8C}">
      <dgm:prSet/>
      <dgm:spPr/>
      <dgm:t>
        <a:bodyPr/>
        <a:lstStyle/>
        <a:p>
          <a:endParaRPr lang="en-US"/>
        </a:p>
      </dgm:t>
    </dgm:pt>
    <dgm:pt modelId="{3E8EE6F7-0DEE-CA4B-8663-8D2BC05935AB}" type="sibTrans" cxnId="{6699DC57-F27E-4746-8765-14B63A20BE8C}">
      <dgm:prSet/>
      <dgm:spPr/>
      <dgm:t>
        <a:bodyPr/>
        <a:lstStyle/>
        <a:p>
          <a:endParaRPr lang="en-US"/>
        </a:p>
      </dgm:t>
    </dgm:pt>
    <dgm:pt modelId="{59898941-FEBA-254D-BE3B-8EE5652E9A35}" type="pres">
      <dgm:prSet presAssocID="{6A40A520-9118-4947-AEF8-1A85FB8E16EC}" presName="diagram" presStyleCnt="0">
        <dgm:presLayoutVars>
          <dgm:dir/>
          <dgm:resizeHandles val="exact"/>
        </dgm:presLayoutVars>
      </dgm:prSet>
      <dgm:spPr/>
    </dgm:pt>
    <dgm:pt modelId="{EB2B639D-6F01-D84A-A5B2-1F10E7168AA8}" type="pres">
      <dgm:prSet presAssocID="{03A16BCC-D95E-894D-BC84-C3C7276964C5}" presName="node" presStyleLbl="node1" presStyleIdx="0" presStyleCnt="2" custScaleX="193422" custScaleY="64703">
        <dgm:presLayoutVars>
          <dgm:bulletEnabled val="1"/>
        </dgm:presLayoutVars>
      </dgm:prSet>
      <dgm:spPr/>
    </dgm:pt>
    <dgm:pt modelId="{56222934-0449-CF45-B41A-915D31FF7919}" type="pres">
      <dgm:prSet presAssocID="{5B73D6CE-8FD4-804D-A2AC-A97A079592BA}" presName="sibTrans" presStyleCnt="0"/>
      <dgm:spPr/>
    </dgm:pt>
    <dgm:pt modelId="{02AE7404-DBF7-134A-9E5B-3283D5A58C18}" type="pres">
      <dgm:prSet presAssocID="{CF5E3176-466C-0742-8214-19CFBDF25F86}" presName="node" presStyleLbl="node1" presStyleIdx="1" presStyleCnt="2" custScaleX="193422" custLinFactNeighborX="95173" custLinFactNeighborY="33606">
        <dgm:presLayoutVars>
          <dgm:bulletEnabled val="1"/>
        </dgm:presLayoutVars>
      </dgm:prSet>
      <dgm:spPr/>
    </dgm:pt>
  </dgm:ptLst>
  <dgm:cxnLst>
    <dgm:cxn modelId="{B380F228-5A9D-7043-ABD8-BD913419CFFF}" type="presOf" srcId="{CF5E3176-466C-0742-8214-19CFBDF25F86}" destId="{02AE7404-DBF7-134A-9E5B-3283D5A58C18}" srcOrd="0" destOrd="0" presId="urn:microsoft.com/office/officeart/2005/8/layout/default"/>
    <dgm:cxn modelId="{F606702B-2B15-574A-A131-C0D09D0739EE}" srcId="{6A40A520-9118-4947-AEF8-1A85FB8E16EC}" destId="{03A16BCC-D95E-894D-BC84-C3C7276964C5}" srcOrd="0" destOrd="0" parTransId="{7177B2BE-88BA-A146-AC79-64989E7B7BD3}" sibTransId="{5B73D6CE-8FD4-804D-A2AC-A97A079592BA}"/>
    <dgm:cxn modelId="{EF87144F-EFAB-A441-BF9E-6057EB2A426D}" type="presOf" srcId="{6A40A520-9118-4947-AEF8-1A85FB8E16EC}" destId="{59898941-FEBA-254D-BE3B-8EE5652E9A35}" srcOrd="0" destOrd="0" presId="urn:microsoft.com/office/officeart/2005/8/layout/default"/>
    <dgm:cxn modelId="{6699DC57-F27E-4746-8765-14B63A20BE8C}" srcId="{6A40A520-9118-4947-AEF8-1A85FB8E16EC}" destId="{CF5E3176-466C-0742-8214-19CFBDF25F86}" srcOrd="1" destOrd="0" parTransId="{7C241D96-FFF2-D246-AE59-30379DA236D9}" sibTransId="{3E8EE6F7-0DEE-CA4B-8663-8D2BC05935AB}"/>
    <dgm:cxn modelId="{878576FF-F080-8441-AFA9-09449DF8B0F2}" type="presOf" srcId="{03A16BCC-D95E-894D-BC84-C3C7276964C5}" destId="{EB2B639D-6F01-D84A-A5B2-1F10E7168AA8}" srcOrd="0" destOrd="0" presId="urn:microsoft.com/office/officeart/2005/8/layout/default"/>
    <dgm:cxn modelId="{D45D3BEF-9FD0-4B4F-8B05-79D617779978}" type="presParOf" srcId="{59898941-FEBA-254D-BE3B-8EE5652E9A35}" destId="{EB2B639D-6F01-D84A-A5B2-1F10E7168AA8}" srcOrd="0" destOrd="0" presId="urn:microsoft.com/office/officeart/2005/8/layout/default"/>
    <dgm:cxn modelId="{1CCD65AA-7705-8D45-8973-52E748C3BF06}" type="presParOf" srcId="{59898941-FEBA-254D-BE3B-8EE5652E9A35}" destId="{56222934-0449-CF45-B41A-915D31FF7919}" srcOrd="1" destOrd="0" presId="urn:microsoft.com/office/officeart/2005/8/layout/default"/>
    <dgm:cxn modelId="{F6DD7718-0B96-0B41-A264-4ADE04A98F1E}" type="presParOf" srcId="{59898941-FEBA-254D-BE3B-8EE5652E9A35}" destId="{02AE7404-DBF7-134A-9E5B-3283D5A58C18}"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48AF5FA-772D-43C7-8CC0-E9D0844825D2}"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D700252C-8556-4728-9113-9810E65647BC}">
      <dgm:prSet custT="1"/>
      <dgm:spPr>
        <a:solidFill>
          <a:schemeClr val="tx2">
            <a:lumMod val="75000"/>
          </a:schemeClr>
        </a:solidFill>
      </dgm:spPr>
      <dgm:t>
        <a:bodyPr/>
        <a:lstStyle/>
        <a:p>
          <a:pPr algn="ctr" rtl="0">
            <a:lnSpc>
              <a:spcPct val="80000"/>
            </a:lnSpc>
          </a:pPr>
          <a:r>
            <a:rPr lang="en-US" sz="2400" b="0" dirty="0">
              <a:effectLst>
                <a:outerShdw blurRad="38100" dist="38100" dir="2700000" algn="tl">
                  <a:srgbClr val="000000">
                    <a:alpha val="43137"/>
                  </a:srgbClr>
                </a:outerShdw>
              </a:effectLst>
              <a:latin typeface="Arial Black"/>
              <a:cs typeface="Arial Black"/>
            </a:rPr>
            <a:t>Defining Elements of  CHARACTER COUNTS! 6.0 </a:t>
          </a:r>
        </a:p>
      </dgm:t>
    </dgm:pt>
    <dgm:pt modelId="{147816EF-65AC-408F-A615-EA5424362F5D}" type="parTrans" cxnId="{32E87C84-0B35-434F-8407-B162348EFCF9}">
      <dgm:prSet/>
      <dgm:spPr/>
      <dgm:t>
        <a:bodyPr/>
        <a:lstStyle/>
        <a:p>
          <a:endParaRPr lang="en-US"/>
        </a:p>
      </dgm:t>
    </dgm:pt>
    <dgm:pt modelId="{23E13DC3-2122-4408-A5F9-096892DFA1C6}" type="sibTrans" cxnId="{32E87C84-0B35-434F-8407-B162348EFCF9}">
      <dgm:prSet/>
      <dgm:spPr/>
      <dgm:t>
        <a:bodyPr/>
        <a:lstStyle/>
        <a:p>
          <a:endParaRPr lang="en-US"/>
        </a:p>
      </dgm:t>
    </dgm:pt>
    <dgm:pt modelId="{1922ECFD-6538-41AF-BC14-665DA8CF96B6}" type="pres">
      <dgm:prSet presAssocID="{548AF5FA-772D-43C7-8CC0-E9D0844825D2}" presName="linear" presStyleCnt="0">
        <dgm:presLayoutVars>
          <dgm:animLvl val="lvl"/>
          <dgm:resizeHandles val="exact"/>
        </dgm:presLayoutVars>
      </dgm:prSet>
      <dgm:spPr/>
    </dgm:pt>
    <dgm:pt modelId="{42ADE616-7586-4A23-BEEA-F0CE088FF473}" type="pres">
      <dgm:prSet presAssocID="{D700252C-8556-4728-9113-9810E65647BC}" presName="parentText" presStyleLbl="node1" presStyleIdx="0" presStyleCnt="1" custLinFactNeighborY="33921">
        <dgm:presLayoutVars>
          <dgm:chMax val="0"/>
          <dgm:bulletEnabled val="1"/>
        </dgm:presLayoutVars>
      </dgm:prSet>
      <dgm:spPr/>
    </dgm:pt>
  </dgm:ptLst>
  <dgm:cxnLst>
    <dgm:cxn modelId="{B7D6591E-855F-7C4F-AC50-3C6AC3AAF389}" type="presOf" srcId="{548AF5FA-772D-43C7-8CC0-E9D0844825D2}" destId="{1922ECFD-6538-41AF-BC14-665DA8CF96B6}" srcOrd="0" destOrd="0" presId="urn:microsoft.com/office/officeart/2005/8/layout/vList2"/>
    <dgm:cxn modelId="{32E87C84-0B35-434F-8407-B162348EFCF9}" srcId="{548AF5FA-772D-43C7-8CC0-E9D0844825D2}" destId="{D700252C-8556-4728-9113-9810E65647BC}" srcOrd="0" destOrd="0" parTransId="{147816EF-65AC-408F-A615-EA5424362F5D}" sibTransId="{23E13DC3-2122-4408-A5F9-096892DFA1C6}"/>
    <dgm:cxn modelId="{E596638D-5EE3-8943-B10B-00165061E027}" type="presOf" srcId="{D700252C-8556-4728-9113-9810E65647BC}" destId="{42ADE616-7586-4A23-BEEA-F0CE088FF473}" srcOrd="0" destOrd="0" presId="urn:microsoft.com/office/officeart/2005/8/layout/vList2"/>
    <dgm:cxn modelId="{81B87F3E-DE7A-1C45-A65F-602622817C98}" type="presParOf" srcId="{1922ECFD-6538-41AF-BC14-665DA8CF96B6}" destId="{42ADE616-7586-4A23-BEEA-F0CE088FF47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7D55CBC-CBD4-43F2-93CA-112EB434BE35}" type="doc">
      <dgm:prSet loTypeId="urn:microsoft.com/office/officeart/2005/8/layout/vList4" loCatId="list" qsTypeId="urn:microsoft.com/office/officeart/2005/8/quickstyle/simple5" qsCatId="simple" csTypeId="urn:microsoft.com/office/officeart/2005/8/colors/colorful1#4" csCatId="colorful" phldr="1"/>
      <dgm:spPr/>
      <dgm:t>
        <a:bodyPr/>
        <a:lstStyle/>
        <a:p>
          <a:endParaRPr lang="en-US"/>
        </a:p>
      </dgm:t>
    </dgm:pt>
    <dgm:pt modelId="{D055532E-7104-4BD7-A347-080CEEA9AA85}">
      <dgm:prSet custT="1"/>
      <dgm:spPr>
        <a:solidFill>
          <a:schemeClr val="accent1">
            <a:lumMod val="50000"/>
          </a:schemeClr>
        </a:solidFill>
      </dgm:spPr>
      <dgm:t>
        <a:bodyPr/>
        <a:lstStyle/>
        <a:p>
          <a:pPr rtl="0"/>
          <a:r>
            <a:rPr lang="en-US" sz="2200" b="1" dirty="0">
              <a:effectLst>
                <a:outerShdw blurRad="38100" dist="38100" dir="2700000" algn="tl">
                  <a:srgbClr val="000000">
                    <a:alpha val="43137"/>
                  </a:srgbClr>
                </a:outerShdw>
              </a:effectLst>
            </a:rPr>
            <a:t>FOUR WHEELS OF SUCCESS</a:t>
          </a:r>
        </a:p>
      </dgm:t>
    </dgm:pt>
    <dgm:pt modelId="{BF3E5D1A-55E8-48B8-85FE-1EF158193648}" type="parTrans" cxnId="{2FEDA0C3-DB81-4286-92A4-893C92ECE48E}">
      <dgm:prSet/>
      <dgm:spPr/>
      <dgm:t>
        <a:bodyPr/>
        <a:lstStyle/>
        <a:p>
          <a:endParaRPr lang="en-US"/>
        </a:p>
      </dgm:t>
    </dgm:pt>
    <dgm:pt modelId="{6D25A29A-2738-4C92-AB25-03CD3A103CAF}" type="sibTrans" cxnId="{2FEDA0C3-DB81-4286-92A4-893C92ECE48E}">
      <dgm:prSet/>
      <dgm:spPr/>
      <dgm:t>
        <a:bodyPr/>
        <a:lstStyle/>
        <a:p>
          <a:endParaRPr lang="en-US"/>
        </a:p>
      </dgm:t>
    </dgm:pt>
    <dgm:pt modelId="{D3C7CB40-7986-4B8F-AB4D-EC2E668EA6CE}">
      <dgm:prSet custT="1"/>
      <dgm:spPr/>
      <dgm:t>
        <a:bodyPr/>
        <a:lstStyle/>
        <a:p>
          <a:pPr rtl="0"/>
          <a:r>
            <a:rPr lang="en-US" sz="2200" b="1" dirty="0">
              <a:effectLst>
                <a:outerShdw blurRad="38100" dist="38100" dir="2700000" algn="tl">
                  <a:srgbClr val="000000">
                    <a:alpha val="43137"/>
                  </a:srgbClr>
                </a:outerShdw>
              </a:effectLst>
            </a:rPr>
            <a:t>MODEL STANDARDS &amp; MATRIX</a:t>
          </a:r>
        </a:p>
      </dgm:t>
    </dgm:pt>
    <dgm:pt modelId="{B969DC4C-1105-4744-849A-D812316811FE}" type="parTrans" cxnId="{83CBBDAB-18A7-4351-A674-FC63C6D378F2}">
      <dgm:prSet/>
      <dgm:spPr/>
      <dgm:t>
        <a:bodyPr/>
        <a:lstStyle/>
        <a:p>
          <a:endParaRPr lang="en-US"/>
        </a:p>
      </dgm:t>
    </dgm:pt>
    <dgm:pt modelId="{A04459C7-2C18-4825-8378-B6FCACEF93D8}" type="sibTrans" cxnId="{83CBBDAB-18A7-4351-A674-FC63C6D378F2}">
      <dgm:prSet/>
      <dgm:spPr/>
      <dgm:t>
        <a:bodyPr/>
        <a:lstStyle/>
        <a:p>
          <a:endParaRPr lang="en-US"/>
        </a:p>
      </dgm:t>
    </dgm:pt>
    <dgm:pt modelId="{45AD6AB4-200E-E04D-B3D8-777BAB2D673D}">
      <dgm:prSet custT="1"/>
      <dgm:spPr/>
      <dgm:t>
        <a:bodyPr/>
        <a:lstStyle/>
        <a:p>
          <a:pPr rtl="0"/>
          <a:r>
            <a:rPr lang="en-US" sz="2200" b="1" dirty="0">
              <a:effectLst>
                <a:outerShdw blurRad="38100" dist="38100" dir="2700000" algn="tl">
                  <a:srgbClr val="000000">
                    <a:alpha val="43137"/>
                  </a:srgbClr>
                </a:outerShdw>
              </a:effectLst>
            </a:rPr>
            <a:t>COMMON LANGUAGE: Six Pillars &amp; Six Success Skills</a:t>
          </a:r>
        </a:p>
      </dgm:t>
    </dgm:pt>
    <dgm:pt modelId="{0CA35D30-0C50-084E-B727-31D17A97049B}" type="parTrans" cxnId="{C31ED1B3-8E9E-7344-90DB-7728AB7684D3}">
      <dgm:prSet/>
      <dgm:spPr/>
      <dgm:t>
        <a:bodyPr/>
        <a:lstStyle/>
        <a:p>
          <a:endParaRPr lang="en-US"/>
        </a:p>
      </dgm:t>
    </dgm:pt>
    <dgm:pt modelId="{3FC8CCB3-6D49-D44B-9D60-2F133603ADC2}" type="sibTrans" cxnId="{C31ED1B3-8E9E-7344-90DB-7728AB7684D3}">
      <dgm:prSet/>
      <dgm:spPr/>
      <dgm:t>
        <a:bodyPr/>
        <a:lstStyle/>
        <a:p>
          <a:endParaRPr lang="en-US"/>
        </a:p>
      </dgm:t>
    </dgm:pt>
    <dgm:pt modelId="{B7DDDE1D-6ED3-E640-B556-A3A19F08C8D9}">
      <dgm:prSet custT="1"/>
      <dgm:spPr>
        <a:solidFill>
          <a:srgbClr val="008000"/>
        </a:solidFill>
      </dgm:spPr>
      <dgm:t>
        <a:bodyPr/>
        <a:lstStyle/>
        <a:p>
          <a:pPr rtl="0"/>
          <a:r>
            <a:rPr lang="en-US" sz="2200" b="1" dirty="0">
              <a:effectLst>
                <a:outerShdw blurRad="38100" dist="38100" dir="2700000" algn="tl">
                  <a:srgbClr val="000000">
                    <a:alpha val="43137"/>
                  </a:srgbClr>
                </a:outerShdw>
              </a:effectLst>
            </a:rPr>
            <a:t>T.E.A.M.- TEACH, ENFORCE, ADVOCATE, MODEL</a:t>
          </a:r>
        </a:p>
      </dgm:t>
    </dgm:pt>
    <dgm:pt modelId="{F9C599C3-BAC5-1742-BF4B-4B5D5C41DDDB}" type="parTrans" cxnId="{F16D19EB-DC16-074F-BA83-C67FF1893027}">
      <dgm:prSet/>
      <dgm:spPr/>
      <dgm:t>
        <a:bodyPr/>
        <a:lstStyle/>
        <a:p>
          <a:endParaRPr lang="en-US"/>
        </a:p>
      </dgm:t>
    </dgm:pt>
    <dgm:pt modelId="{CF4C6016-E1E1-E64B-BA19-1E702EAF9827}" type="sibTrans" cxnId="{F16D19EB-DC16-074F-BA83-C67FF1893027}">
      <dgm:prSet/>
      <dgm:spPr/>
      <dgm:t>
        <a:bodyPr/>
        <a:lstStyle/>
        <a:p>
          <a:endParaRPr lang="en-US"/>
        </a:p>
      </dgm:t>
    </dgm:pt>
    <dgm:pt modelId="{DC9F3F09-82D4-974E-98FD-FCCB775257C8}">
      <dgm:prSet custT="1"/>
      <dgm:spPr/>
      <dgm:t>
        <a:bodyPr/>
        <a:lstStyle/>
        <a:p>
          <a:pPr rtl="0"/>
          <a:r>
            <a:rPr lang="en-US" sz="2200" b="1" dirty="0">
              <a:effectLst>
                <a:outerShdw blurRad="38100" dist="38100" dir="2700000" algn="tl">
                  <a:srgbClr val="000000">
                    <a:alpha val="43137"/>
                  </a:srgbClr>
                </a:outerShdw>
              </a:effectLst>
            </a:rPr>
            <a:t>BEST POSSIBLE RESULT (BPR) DECISION-MAKING</a:t>
          </a:r>
        </a:p>
      </dgm:t>
    </dgm:pt>
    <dgm:pt modelId="{8306A748-B880-8147-91DD-889D39ABC504}" type="parTrans" cxnId="{457A9792-3BE4-DC49-B46A-941B2FC3ACAC}">
      <dgm:prSet/>
      <dgm:spPr/>
      <dgm:t>
        <a:bodyPr/>
        <a:lstStyle/>
        <a:p>
          <a:endParaRPr lang="en-US"/>
        </a:p>
      </dgm:t>
    </dgm:pt>
    <dgm:pt modelId="{66BBE9A7-E74B-E74F-91E7-7C15061C0462}" type="sibTrans" cxnId="{457A9792-3BE4-DC49-B46A-941B2FC3ACAC}">
      <dgm:prSet/>
      <dgm:spPr/>
      <dgm:t>
        <a:bodyPr/>
        <a:lstStyle/>
        <a:p>
          <a:endParaRPr lang="en-US"/>
        </a:p>
      </dgm:t>
    </dgm:pt>
    <dgm:pt modelId="{8301EEDF-41DD-944C-8B91-292B22808533}">
      <dgm:prSet custT="1"/>
      <dgm:spPr>
        <a:solidFill>
          <a:srgbClr val="056839"/>
        </a:solidFill>
      </dgm:spPr>
      <dgm:t>
        <a:bodyPr/>
        <a:lstStyle/>
        <a:p>
          <a:pPr rtl="0"/>
          <a:r>
            <a:rPr lang="en-US" sz="2200" b="1" dirty="0">
              <a:effectLst>
                <a:outerShdw blurRad="38100" dist="38100" dir="2700000" algn="tl">
                  <a:srgbClr val="000000">
                    <a:alpha val="43137"/>
                  </a:srgbClr>
                </a:outerShdw>
              </a:effectLst>
            </a:rPr>
            <a:t>KEY &amp; LOCK BELIEFS</a:t>
          </a:r>
        </a:p>
      </dgm:t>
    </dgm:pt>
    <dgm:pt modelId="{4D9AB681-9184-E942-B69F-576AD56CDDC2}" type="parTrans" cxnId="{EC717CCB-2C9D-AC45-84CA-12B227400829}">
      <dgm:prSet/>
      <dgm:spPr/>
      <dgm:t>
        <a:bodyPr/>
        <a:lstStyle/>
        <a:p>
          <a:endParaRPr lang="en-GB"/>
        </a:p>
      </dgm:t>
    </dgm:pt>
    <dgm:pt modelId="{CC7AAF04-BDFD-4B42-A877-3F6E0A5450F1}" type="sibTrans" cxnId="{EC717CCB-2C9D-AC45-84CA-12B227400829}">
      <dgm:prSet/>
      <dgm:spPr/>
      <dgm:t>
        <a:bodyPr/>
        <a:lstStyle/>
        <a:p>
          <a:endParaRPr lang="en-GB"/>
        </a:p>
      </dgm:t>
    </dgm:pt>
    <dgm:pt modelId="{18100F80-9278-0E41-A5D5-2BCAADDA9BA4}">
      <dgm:prSet custT="1"/>
      <dgm:spPr/>
      <dgm:t>
        <a:bodyPr/>
        <a:lstStyle/>
        <a:p>
          <a:pPr rtl="0"/>
          <a:r>
            <a:rPr lang="en-US" sz="2200" b="1" dirty="0">
              <a:effectLst>
                <a:outerShdw blurRad="38100" dist="38100" dir="2700000" algn="tl">
                  <a:srgbClr val="000000">
                    <a:alpha val="43137"/>
                  </a:srgbClr>
                </a:outerShdw>
              </a:effectLst>
            </a:rPr>
            <a:t>MODEL FOR MINDSETS AND CHANGE </a:t>
          </a:r>
        </a:p>
      </dgm:t>
    </dgm:pt>
    <dgm:pt modelId="{0AB9749C-B25C-BD49-B468-87B41E3FA9D6}" type="parTrans" cxnId="{865889D6-EE5B-7140-972F-7B44A16BFD56}">
      <dgm:prSet/>
      <dgm:spPr/>
      <dgm:t>
        <a:bodyPr/>
        <a:lstStyle/>
        <a:p>
          <a:endParaRPr lang="en-GB"/>
        </a:p>
      </dgm:t>
    </dgm:pt>
    <dgm:pt modelId="{A63AF3D0-E425-AC41-BF6D-29D7740ED4C3}" type="sibTrans" cxnId="{865889D6-EE5B-7140-972F-7B44A16BFD56}">
      <dgm:prSet/>
      <dgm:spPr/>
      <dgm:t>
        <a:bodyPr/>
        <a:lstStyle/>
        <a:p>
          <a:endParaRPr lang="en-GB"/>
        </a:p>
      </dgm:t>
    </dgm:pt>
    <dgm:pt modelId="{9785FCCF-8C02-4C9D-92B3-2671BC682A0A}" type="pres">
      <dgm:prSet presAssocID="{B7D55CBC-CBD4-43F2-93CA-112EB434BE35}" presName="linear" presStyleCnt="0">
        <dgm:presLayoutVars>
          <dgm:dir/>
          <dgm:resizeHandles val="exact"/>
        </dgm:presLayoutVars>
      </dgm:prSet>
      <dgm:spPr/>
    </dgm:pt>
    <dgm:pt modelId="{7D1B5EC3-B939-49ED-9159-315324872C82}" type="pres">
      <dgm:prSet presAssocID="{45AD6AB4-200E-E04D-B3D8-777BAB2D673D}" presName="comp" presStyleCnt="0"/>
      <dgm:spPr/>
    </dgm:pt>
    <dgm:pt modelId="{A9DCB2EE-CECD-4F8E-B778-94D18D61D993}" type="pres">
      <dgm:prSet presAssocID="{45AD6AB4-200E-E04D-B3D8-777BAB2D673D}" presName="box" presStyleLbl="node1" presStyleIdx="0" presStyleCnt="7"/>
      <dgm:spPr/>
    </dgm:pt>
    <dgm:pt modelId="{4676F459-F23F-4528-89F2-43FB8D8870D2}" type="pres">
      <dgm:prSet presAssocID="{45AD6AB4-200E-E04D-B3D8-777BAB2D673D}" presName="img" presStyleLbl="fgImgPlace1" presStyleIdx="0" presStyleCnt="7" custScaleX="55891" custScaleY="78100" custLinFactNeighborX="-21605"/>
      <dgm:spPr/>
    </dgm:pt>
    <dgm:pt modelId="{24179BFA-B615-4331-ABC0-95BE39D8E6F2}" type="pres">
      <dgm:prSet presAssocID="{45AD6AB4-200E-E04D-B3D8-777BAB2D673D}" presName="text" presStyleLbl="node1" presStyleIdx="0" presStyleCnt="7">
        <dgm:presLayoutVars>
          <dgm:bulletEnabled val="1"/>
        </dgm:presLayoutVars>
      </dgm:prSet>
      <dgm:spPr/>
    </dgm:pt>
    <dgm:pt modelId="{A659D903-A5A1-4DC8-88B5-D68B0A0EF922}" type="pres">
      <dgm:prSet presAssocID="{3FC8CCB3-6D49-D44B-9D60-2F133603ADC2}" presName="spacer" presStyleCnt="0"/>
      <dgm:spPr/>
    </dgm:pt>
    <dgm:pt modelId="{65A05A8B-ECD6-42A4-9410-74A6DD9EB338}" type="pres">
      <dgm:prSet presAssocID="{B7DDDE1D-6ED3-E640-B556-A3A19F08C8D9}" presName="comp" presStyleCnt="0"/>
      <dgm:spPr/>
    </dgm:pt>
    <dgm:pt modelId="{E036B953-1981-4533-B9C0-E53E3F12722D}" type="pres">
      <dgm:prSet presAssocID="{B7DDDE1D-6ED3-E640-B556-A3A19F08C8D9}" presName="box" presStyleLbl="node1" presStyleIdx="1" presStyleCnt="7"/>
      <dgm:spPr/>
    </dgm:pt>
    <dgm:pt modelId="{AC2D03AF-293F-40ED-9FA7-0DD757683713}" type="pres">
      <dgm:prSet presAssocID="{B7DDDE1D-6ED3-E640-B556-A3A19F08C8D9}" presName="img" presStyleLbl="fgImgPlace1" presStyleIdx="1" presStyleCnt="7" custScaleX="55891" custScaleY="78100" custLinFactNeighborX="-21605"/>
      <dgm:spPr/>
    </dgm:pt>
    <dgm:pt modelId="{8DABA722-66B9-4442-9672-EF9FADD48FED}" type="pres">
      <dgm:prSet presAssocID="{B7DDDE1D-6ED3-E640-B556-A3A19F08C8D9}" presName="text" presStyleLbl="node1" presStyleIdx="1" presStyleCnt="7">
        <dgm:presLayoutVars>
          <dgm:bulletEnabled val="1"/>
        </dgm:presLayoutVars>
      </dgm:prSet>
      <dgm:spPr/>
    </dgm:pt>
    <dgm:pt modelId="{28D9343B-1F2C-4D2C-8B05-025AA16EA4FB}" type="pres">
      <dgm:prSet presAssocID="{CF4C6016-E1E1-E64B-BA19-1E702EAF9827}" presName="spacer" presStyleCnt="0"/>
      <dgm:spPr/>
    </dgm:pt>
    <dgm:pt modelId="{0AA7F16B-860B-4B52-B75C-B84C602533BD}" type="pres">
      <dgm:prSet presAssocID="{DC9F3F09-82D4-974E-98FD-FCCB775257C8}" presName="comp" presStyleCnt="0"/>
      <dgm:spPr/>
    </dgm:pt>
    <dgm:pt modelId="{C02971EF-5CA8-4335-A85F-4B7D23E55843}" type="pres">
      <dgm:prSet presAssocID="{DC9F3F09-82D4-974E-98FD-FCCB775257C8}" presName="box" presStyleLbl="node1" presStyleIdx="2" presStyleCnt="7"/>
      <dgm:spPr/>
    </dgm:pt>
    <dgm:pt modelId="{687894F3-B248-4FC4-AA99-BDD89214AFC5}" type="pres">
      <dgm:prSet presAssocID="{DC9F3F09-82D4-974E-98FD-FCCB775257C8}" presName="img" presStyleLbl="fgImgPlace1" presStyleIdx="2" presStyleCnt="7" custScaleX="55891" custScaleY="78100" custLinFactNeighborX="-21605"/>
      <dgm:spPr/>
    </dgm:pt>
    <dgm:pt modelId="{F53B1359-088E-43D4-AB17-0F543BB97035}" type="pres">
      <dgm:prSet presAssocID="{DC9F3F09-82D4-974E-98FD-FCCB775257C8}" presName="text" presStyleLbl="node1" presStyleIdx="2" presStyleCnt="7">
        <dgm:presLayoutVars>
          <dgm:bulletEnabled val="1"/>
        </dgm:presLayoutVars>
      </dgm:prSet>
      <dgm:spPr/>
    </dgm:pt>
    <dgm:pt modelId="{84538F6E-6284-43CF-B9D1-0733CFC94B77}" type="pres">
      <dgm:prSet presAssocID="{66BBE9A7-E74B-E74F-91E7-7C15061C0462}" presName="spacer" presStyleCnt="0"/>
      <dgm:spPr/>
    </dgm:pt>
    <dgm:pt modelId="{52D2D3BF-E02F-1D4E-B2B4-FFE495DB05E2}" type="pres">
      <dgm:prSet presAssocID="{18100F80-9278-0E41-A5D5-2BCAADDA9BA4}" presName="comp" presStyleCnt="0"/>
      <dgm:spPr/>
    </dgm:pt>
    <dgm:pt modelId="{9EBBDBA1-7414-774D-9B8D-DD5ABD63299F}" type="pres">
      <dgm:prSet presAssocID="{18100F80-9278-0E41-A5D5-2BCAADDA9BA4}" presName="box" presStyleLbl="node1" presStyleIdx="3" presStyleCnt="7"/>
      <dgm:spPr/>
    </dgm:pt>
    <dgm:pt modelId="{4AA025FB-7084-4740-911B-46BD2888911B}" type="pres">
      <dgm:prSet presAssocID="{18100F80-9278-0E41-A5D5-2BCAADDA9BA4}" presName="img" presStyleLbl="fgImgPlace1" presStyleIdx="3" presStyleCnt="7" custScaleX="55891" custScaleY="78100" custLinFactNeighborX="-21605"/>
      <dgm:spPr/>
    </dgm:pt>
    <dgm:pt modelId="{BF390D9F-5CE5-D648-AD00-A16E223C805B}" type="pres">
      <dgm:prSet presAssocID="{18100F80-9278-0E41-A5D5-2BCAADDA9BA4}" presName="text" presStyleLbl="node1" presStyleIdx="3" presStyleCnt="7">
        <dgm:presLayoutVars>
          <dgm:bulletEnabled val="1"/>
        </dgm:presLayoutVars>
      </dgm:prSet>
      <dgm:spPr/>
    </dgm:pt>
    <dgm:pt modelId="{23414A6D-BD69-234A-9EB8-753734C82221}" type="pres">
      <dgm:prSet presAssocID="{A63AF3D0-E425-AC41-BF6D-29D7740ED4C3}" presName="spacer" presStyleCnt="0"/>
      <dgm:spPr/>
    </dgm:pt>
    <dgm:pt modelId="{D42C1F0E-F3C1-4D18-A67E-0A3A57A0E1F9}" type="pres">
      <dgm:prSet presAssocID="{D055532E-7104-4BD7-A347-080CEEA9AA85}" presName="comp" presStyleCnt="0"/>
      <dgm:spPr/>
    </dgm:pt>
    <dgm:pt modelId="{DD3CF28F-BDE3-45C9-8650-B5BDA26C1911}" type="pres">
      <dgm:prSet presAssocID="{D055532E-7104-4BD7-A347-080CEEA9AA85}" presName="box" presStyleLbl="node1" presStyleIdx="4" presStyleCnt="7"/>
      <dgm:spPr/>
    </dgm:pt>
    <dgm:pt modelId="{BCBD3870-CBBE-484E-88EB-69EFD48ED9FF}" type="pres">
      <dgm:prSet presAssocID="{D055532E-7104-4BD7-A347-080CEEA9AA85}" presName="img" presStyleLbl="fgImgPlace1" presStyleIdx="4" presStyleCnt="7" custScaleX="55891" custScaleY="78100" custLinFactNeighborX="-21605"/>
      <dgm:spPr/>
    </dgm:pt>
    <dgm:pt modelId="{DF0B547D-E85C-486F-8CC4-7348EABEA8BF}" type="pres">
      <dgm:prSet presAssocID="{D055532E-7104-4BD7-A347-080CEEA9AA85}" presName="text" presStyleLbl="node1" presStyleIdx="4" presStyleCnt="7">
        <dgm:presLayoutVars>
          <dgm:bulletEnabled val="1"/>
        </dgm:presLayoutVars>
      </dgm:prSet>
      <dgm:spPr/>
    </dgm:pt>
    <dgm:pt modelId="{105AB3CE-CE02-4490-9254-C2C14E26A732}" type="pres">
      <dgm:prSet presAssocID="{6D25A29A-2738-4C92-AB25-03CD3A103CAF}" presName="spacer" presStyleCnt="0"/>
      <dgm:spPr/>
    </dgm:pt>
    <dgm:pt modelId="{09C3C0A7-F64F-4AE6-906C-453A1E761043}" type="pres">
      <dgm:prSet presAssocID="{D3C7CB40-7986-4B8F-AB4D-EC2E668EA6CE}" presName="comp" presStyleCnt="0"/>
      <dgm:spPr/>
    </dgm:pt>
    <dgm:pt modelId="{F37901E8-D2FA-4B5F-9D1F-7C12CF769397}" type="pres">
      <dgm:prSet presAssocID="{D3C7CB40-7986-4B8F-AB4D-EC2E668EA6CE}" presName="box" presStyleLbl="node1" presStyleIdx="5" presStyleCnt="7"/>
      <dgm:spPr/>
    </dgm:pt>
    <dgm:pt modelId="{E1835C02-2EF6-4378-8507-70FD3FF57B0B}" type="pres">
      <dgm:prSet presAssocID="{D3C7CB40-7986-4B8F-AB4D-EC2E668EA6CE}" presName="img" presStyleLbl="fgImgPlace1" presStyleIdx="5" presStyleCnt="7" custScaleX="55891" custScaleY="78100" custLinFactNeighborX="-21605"/>
      <dgm:spPr/>
    </dgm:pt>
    <dgm:pt modelId="{2C8DCD37-12D7-4463-818F-5EECB4674684}" type="pres">
      <dgm:prSet presAssocID="{D3C7CB40-7986-4B8F-AB4D-EC2E668EA6CE}" presName="text" presStyleLbl="node1" presStyleIdx="5" presStyleCnt="7">
        <dgm:presLayoutVars>
          <dgm:bulletEnabled val="1"/>
        </dgm:presLayoutVars>
      </dgm:prSet>
      <dgm:spPr/>
    </dgm:pt>
    <dgm:pt modelId="{CE88DBEF-D16A-4D92-A1C3-B874762CBC1F}" type="pres">
      <dgm:prSet presAssocID="{A04459C7-2C18-4825-8378-B6FCACEF93D8}" presName="spacer" presStyleCnt="0"/>
      <dgm:spPr/>
    </dgm:pt>
    <dgm:pt modelId="{23FC48B6-D56D-7242-AC6F-BDA92BAE9C6D}" type="pres">
      <dgm:prSet presAssocID="{8301EEDF-41DD-944C-8B91-292B22808533}" presName="comp" presStyleCnt="0"/>
      <dgm:spPr/>
    </dgm:pt>
    <dgm:pt modelId="{17F7639B-7C07-8843-A9D6-D6A59DA736C2}" type="pres">
      <dgm:prSet presAssocID="{8301EEDF-41DD-944C-8B91-292B22808533}" presName="box" presStyleLbl="node1" presStyleIdx="6" presStyleCnt="7"/>
      <dgm:spPr/>
    </dgm:pt>
    <dgm:pt modelId="{00944CEA-4314-9741-8185-E39CAC573624}" type="pres">
      <dgm:prSet presAssocID="{8301EEDF-41DD-944C-8B91-292B22808533}" presName="img" presStyleLbl="fgImgPlace1" presStyleIdx="6" presStyleCnt="7" custScaleX="55891" custScaleY="78100" custLinFactNeighborX="-21605"/>
      <dgm:spPr/>
    </dgm:pt>
    <dgm:pt modelId="{DA07CF0D-4489-4F45-BE48-FBCEFBD7652C}" type="pres">
      <dgm:prSet presAssocID="{8301EEDF-41DD-944C-8B91-292B22808533}" presName="text" presStyleLbl="node1" presStyleIdx="6" presStyleCnt="7">
        <dgm:presLayoutVars>
          <dgm:bulletEnabled val="1"/>
        </dgm:presLayoutVars>
      </dgm:prSet>
      <dgm:spPr/>
    </dgm:pt>
  </dgm:ptLst>
  <dgm:cxnLst>
    <dgm:cxn modelId="{A9B4CD3E-91C3-D040-8164-24B8572359F0}" type="presOf" srcId="{B7DDDE1D-6ED3-E640-B556-A3A19F08C8D9}" destId="{E036B953-1981-4533-B9C0-E53E3F12722D}" srcOrd="0" destOrd="0" presId="urn:microsoft.com/office/officeart/2005/8/layout/vList4"/>
    <dgm:cxn modelId="{B7E7BE4D-0220-0B49-A052-3406F7915C3D}" type="presOf" srcId="{D055532E-7104-4BD7-A347-080CEEA9AA85}" destId="{DF0B547D-E85C-486F-8CC4-7348EABEA8BF}" srcOrd="1" destOrd="0" presId="urn:microsoft.com/office/officeart/2005/8/layout/vList4"/>
    <dgm:cxn modelId="{803E834E-5140-284D-8992-27AC83915325}" type="presOf" srcId="{D3C7CB40-7986-4B8F-AB4D-EC2E668EA6CE}" destId="{F37901E8-D2FA-4B5F-9D1F-7C12CF769397}" srcOrd="0" destOrd="0" presId="urn:microsoft.com/office/officeart/2005/8/layout/vList4"/>
    <dgm:cxn modelId="{ADE5C050-38C7-C24E-A2F0-82DA16454335}" type="presOf" srcId="{18100F80-9278-0E41-A5D5-2BCAADDA9BA4}" destId="{BF390D9F-5CE5-D648-AD00-A16E223C805B}" srcOrd="1" destOrd="0" presId="urn:microsoft.com/office/officeart/2005/8/layout/vList4"/>
    <dgm:cxn modelId="{F41EB058-CE59-E142-B7A4-1F5B47A03314}" type="presOf" srcId="{8301EEDF-41DD-944C-8B91-292B22808533}" destId="{17F7639B-7C07-8843-A9D6-D6A59DA736C2}" srcOrd="0" destOrd="0" presId="urn:microsoft.com/office/officeart/2005/8/layout/vList4"/>
    <dgm:cxn modelId="{457A9792-3BE4-DC49-B46A-941B2FC3ACAC}" srcId="{B7D55CBC-CBD4-43F2-93CA-112EB434BE35}" destId="{DC9F3F09-82D4-974E-98FD-FCCB775257C8}" srcOrd="2" destOrd="0" parTransId="{8306A748-B880-8147-91DD-889D39ABC504}" sibTransId="{66BBE9A7-E74B-E74F-91E7-7C15061C0462}"/>
    <dgm:cxn modelId="{F0EADF97-07F6-AA49-9077-E0B96E4A7D89}" type="presOf" srcId="{8301EEDF-41DD-944C-8B91-292B22808533}" destId="{DA07CF0D-4489-4F45-BE48-FBCEFBD7652C}" srcOrd="1" destOrd="0" presId="urn:microsoft.com/office/officeart/2005/8/layout/vList4"/>
    <dgm:cxn modelId="{83CBBDAB-18A7-4351-A674-FC63C6D378F2}" srcId="{B7D55CBC-CBD4-43F2-93CA-112EB434BE35}" destId="{D3C7CB40-7986-4B8F-AB4D-EC2E668EA6CE}" srcOrd="5" destOrd="0" parTransId="{B969DC4C-1105-4744-849A-D812316811FE}" sibTransId="{A04459C7-2C18-4825-8378-B6FCACEF93D8}"/>
    <dgm:cxn modelId="{C31ED1B3-8E9E-7344-90DB-7728AB7684D3}" srcId="{B7D55CBC-CBD4-43F2-93CA-112EB434BE35}" destId="{45AD6AB4-200E-E04D-B3D8-777BAB2D673D}" srcOrd="0" destOrd="0" parTransId="{0CA35D30-0C50-084E-B727-31D17A97049B}" sibTransId="{3FC8CCB3-6D49-D44B-9D60-2F133603ADC2}"/>
    <dgm:cxn modelId="{6D2BADB7-37AB-BA40-BB81-0FD8AD891DB5}" type="presOf" srcId="{45AD6AB4-200E-E04D-B3D8-777BAB2D673D}" destId="{24179BFA-B615-4331-ABC0-95BE39D8E6F2}" srcOrd="1" destOrd="0" presId="urn:microsoft.com/office/officeart/2005/8/layout/vList4"/>
    <dgm:cxn modelId="{D34749BC-7925-5546-9F80-3133A970BF61}" type="presOf" srcId="{B7D55CBC-CBD4-43F2-93CA-112EB434BE35}" destId="{9785FCCF-8C02-4C9D-92B3-2671BC682A0A}" srcOrd="0" destOrd="0" presId="urn:microsoft.com/office/officeart/2005/8/layout/vList4"/>
    <dgm:cxn modelId="{2FEDA0C3-DB81-4286-92A4-893C92ECE48E}" srcId="{B7D55CBC-CBD4-43F2-93CA-112EB434BE35}" destId="{D055532E-7104-4BD7-A347-080CEEA9AA85}" srcOrd="4" destOrd="0" parTransId="{BF3E5D1A-55E8-48B8-85FE-1EF158193648}" sibTransId="{6D25A29A-2738-4C92-AB25-03CD3A103CAF}"/>
    <dgm:cxn modelId="{EC717CCB-2C9D-AC45-84CA-12B227400829}" srcId="{B7D55CBC-CBD4-43F2-93CA-112EB434BE35}" destId="{8301EEDF-41DD-944C-8B91-292B22808533}" srcOrd="6" destOrd="0" parTransId="{4D9AB681-9184-E942-B69F-576AD56CDDC2}" sibTransId="{CC7AAF04-BDFD-4B42-A877-3F6E0A5450F1}"/>
    <dgm:cxn modelId="{DF7464CC-66BE-004F-B494-2176DA25DBA6}" type="presOf" srcId="{DC9F3F09-82D4-974E-98FD-FCCB775257C8}" destId="{C02971EF-5CA8-4335-A85F-4B7D23E55843}" srcOrd="0" destOrd="0" presId="urn:microsoft.com/office/officeart/2005/8/layout/vList4"/>
    <dgm:cxn modelId="{865889D6-EE5B-7140-972F-7B44A16BFD56}" srcId="{B7D55CBC-CBD4-43F2-93CA-112EB434BE35}" destId="{18100F80-9278-0E41-A5D5-2BCAADDA9BA4}" srcOrd="3" destOrd="0" parTransId="{0AB9749C-B25C-BD49-B468-87B41E3FA9D6}" sibTransId="{A63AF3D0-E425-AC41-BF6D-29D7740ED4C3}"/>
    <dgm:cxn modelId="{A1C808E4-A5F0-A140-9D2A-37AFE1D65D1E}" type="presOf" srcId="{D3C7CB40-7986-4B8F-AB4D-EC2E668EA6CE}" destId="{2C8DCD37-12D7-4463-818F-5EECB4674684}" srcOrd="1" destOrd="0" presId="urn:microsoft.com/office/officeart/2005/8/layout/vList4"/>
    <dgm:cxn modelId="{D72782E4-1808-B54D-85B1-81AF113CBAB6}" type="presOf" srcId="{DC9F3F09-82D4-974E-98FD-FCCB775257C8}" destId="{F53B1359-088E-43D4-AB17-0F543BB97035}" srcOrd="1" destOrd="0" presId="urn:microsoft.com/office/officeart/2005/8/layout/vList4"/>
    <dgm:cxn modelId="{196A38E7-E49A-DB4D-AD31-3A0A77D1AFDE}" type="presOf" srcId="{45AD6AB4-200E-E04D-B3D8-777BAB2D673D}" destId="{A9DCB2EE-CECD-4F8E-B778-94D18D61D993}" srcOrd="0" destOrd="0" presId="urn:microsoft.com/office/officeart/2005/8/layout/vList4"/>
    <dgm:cxn modelId="{F16D19EB-DC16-074F-BA83-C67FF1893027}" srcId="{B7D55CBC-CBD4-43F2-93CA-112EB434BE35}" destId="{B7DDDE1D-6ED3-E640-B556-A3A19F08C8D9}" srcOrd="1" destOrd="0" parTransId="{F9C599C3-BAC5-1742-BF4B-4B5D5C41DDDB}" sibTransId="{CF4C6016-E1E1-E64B-BA19-1E702EAF9827}"/>
    <dgm:cxn modelId="{70984AF6-CAB4-FA40-82DB-65B704D338F9}" type="presOf" srcId="{18100F80-9278-0E41-A5D5-2BCAADDA9BA4}" destId="{9EBBDBA1-7414-774D-9B8D-DD5ABD63299F}" srcOrd="0" destOrd="0" presId="urn:microsoft.com/office/officeart/2005/8/layout/vList4"/>
    <dgm:cxn modelId="{22FEADF7-2CED-AF40-A24E-05D7A5251D8A}" type="presOf" srcId="{D055532E-7104-4BD7-A347-080CEEA9AA85}" destId="{DD3CF28F-BDE3-45C9-8650-B5BDA26C1911}" srcOrd="0" destOrd="0" presId="urn:microsoft.com/office/officeart/2005/8/layout/vList4"/>
    <dgm:cxn modelId="{679343FA-2368-1441-A372-6A93F113F860}" type="presOf" srcId="{B7DDDE1D-6ED3-E640-B556-A3A19F08C8D9}" destId="{8DABA722-66B9-4442-9672-EF9FADD48FED}" srcOrd="1" destOrd="0" presId="urn:microsoft.com/office/officeart/2005/8/layout/vList4"/>
    <dgm:cxn modelId="{ACC13AD3-043A-AB45-BBB8-B6888E9CD0C9}" type="presParOf" srcId="{9785FCCF-8C02-4C9D-92B3-2671BC682A0A}" destId="{7D1B5EC3-B939-49ED-9159-315324872C82}" srcOrd="0" destOrd="0" presId="urn:microsoft.com/office/officeart/2005/8/layout/vList4"/>
    <dgm:cxn modelId="{FC2086AB-6F9C-CD40-9010-A36FB5BD15D1}" type="presParOf" srcId="{7D1B5EC3-B939-49ED-9159-315324872C82}" destId="{A9DCB2EE-CECD-4F8E-B778-94D18D61D993}" srcOrd="0" destOrd="0" presId="urn:microsoft.com/office/officeart/2005/8/layout/vList4"/>
    <dgm:cxn modelId="{83EEEF00-1BFC-644A-AB16-4970D3C3400E}" type="presParOf" srcId="{7D1B5EC3-B939-49ED-9159-315324872C82}" destId="{4676F459-F23F-4528-89F2-43FB8D8870D2}" srcOrd="1" destOrd="0" presId="urn:microsoft.com/office/officeart/2005/8/layout/vList4"/>
    <dgm:cxn modelId="{2E5BB6E9-1C65-924E-8E84-7CAB297767B5}" type="presParOf" srcId="{7D1B5EC3-B939-49ED-9159-315324872C82}" destId="{24179BFA-B615-4331-ABC0-95BE39D8E6F2}" srcOrd="2" destOrd="0" presId="urn:microsoft.com/office/officeart/2005/8/layout/vList4"/>
    <dgm:cxn modelId="{7C43D7C2-EB2A-BC48-A52F-840BEE374DB9}" type="presParOf" srcId="{9785FCCF-8C02-4C9D-92B3-2671BC682A0A}" destId="{A659D903-A5A1-4DC8-88B5-D68B0A0EF922}" srcOrd="1" destOrd="0" presId="urn:microsoft.com/office/officeart/2005/8/layout/vList4"/>
    <dgm:cxn modelId="{F23BF777-133A-544B-A02A-BD3290FAC0BB}" type="presParOf" srcId="{9785FCCF-8C02-4C9D-92B3-2671BC682A0A}" destId="{65A05A8B-ECD6-42A4-9410-74A6DD9EB338}" srcOrd="2" destOrd="0" presId="urn:microsoft.com/office/officeart/2005/8/layout/vList4"/>
    <dgm:cxn modelId="{79CD4622-8184-5C43-9EEC-83A33A36E3D8}" type="presParOf" srcId="{65A05A8B-ECD6-42A4-9410-74A6DD9EB338}" destId="{E036B953-1981-4533-B9C0-E53E3F12722D}" srcOrd="0" destOrd="0" presId="urn:microsoft.com/office/officeart/2005/8/layout/vList4"/>
    <dgm:cxn modelId="{BCD4B47D-51F3-1247-90EE-FD70D6C6C416}" type="presParOf" srcId="{65A05A8B-ECD6-42A4-9410-74A6DD9EB338}" destId="{AC2D03AF-293F-40ED-9FA7-0DD757683713}" srcOrd="1" destOrd="0" presId="urn:microsoft.com/office/officeart/2005/8/layout/vList4"/>
    <dgm:cxn modelId="{657018D6-C86F-DD40-BD6D-70564CA33360}" type="presParOf" srcId="{65A05A8B-ECD6-42A4-9410-74A6DD9EB338}" destId="{8DABA722-66B9-4442-9672-EF9FADD48FED}" srcOrd="2" destOrd="0" presId="urn:microsoft.com/office/officeart/2005/8/layout/vList4"/>
    <dgm:cxn modelId="{D7403043-A27B-E843-8463-69783C49DA17}" type="presParOf" srcId="{9785FCCF-8C02-4C9D-92B3-2671BC682A0A}" destId="{28D9343B-1F2C-4D2C-8B05-025AA16EA4FB}" srcOrd="3" destOrd="0" presId="urn:microsoft.com/office/officeart/2005/8/layout/vList4"/>
    <dgm:cxn modelId="{9F1FBA74-34D7-654B-8671-5A26A453FE9D}" type="presParOf" srcId="{9785FCCF-8C02-4C9D-92B3-2671BC682A0A}" destId="{0AA7F16B-860B-4B52-B75C-B84C602533BD}" srcOrd="4" destOrd="0" presId="urn:microsoft.com/office/officeart/2005/8/layout/vList4"/>
    <dgm:cxn modelId="{BD9AAAFD-490E-754B-AD74-87D7E5F42AE3}" type="presParOf" srcId="{0AA7F16B-860B-4B52-B75C-B84C602533BD}" destId="{C02971EF-5CA8-4335-A85F-4B7D23E55843}" srcOrd="0" destOrd="0" presId="urn:microsoft.com/office/officeart/2005/8/layout/vList4"/>
    <dgm:cxn modelId="{08FB6ED7-F869-6B4E-9D21-D34746E87AC9}" type="presParOf" srcId="{0AA7F16B-860B-4B52-B75C-B84C602533BD}" destId="{687894F3-B248-4FC4-AA99-BDD89214AFC5}" srcOrd="1" destOrd="0" presId="urn:microsoft.com/office/officeart/2005/8/layout/vList4"/>
    <dgm:cxn modelId="{B643A59A-BFEA-A54E-8FF2-A07E3572F470}" type="presParOf" srcId="{0AA7F16B-860B-4B52-B75C-B84C602533BD}" destId="{F53B1359-088E-43D4-AB17-0F543BB97035}" srcOrd="2" destOrd="0" presId="urn:microsoft.com/office/officeart/2005/8/layout/vList4"/>
    <dgm:cxn modelId="{292A4E5E-7DDF-B64C-A0D5-C3A8E43A09E2}" type="presParOf" srcId="{9785FCCF-8C02-4C9D-92B3-2671BC682A0A}" destId="{84538F6E-6284-43CF-B9D1-0733CFC94B77}" srcOrd="5" destOrd="0" presId="urn:microsoft.com/office/officeart/2005/8/layout/vList4"/>
    <dgm:cxn modelId="{F3218F60-A2F9-0749-8347-D6FB0BB383CD}" type="presParOf" srcId="{9785FCCF-8C02-4C9D-92B3-2671BC682A0A}" destId="{52D2D3BF-E02F-1D4E-B2B4-FFE495DB05E2}" srcOrd="6" destOrd="0" presId="urn:microsoft.com/office/officeart/2005/8/layout/vList4"/>
    <dgm:cxn modelId="{B88FFA85-6103-4A43-A90D-F032987B944F}" type="presParOf" srcId="{52D2D3BF-E02F-1D4E-B2B4-FFE495DB05E2}" destId="{9EBBDBA1-7414-774D-9B8D-DD5ABD63299F}" srcOrd="0" destOrd="0" presId="urn:microsoft.com/office/officeart/2005/8/layout/vList4"/>
    <dgm:cxn modelId="{8AE1123B-39D2-A14A-B916-061184A954F8}" type="presParOf" srcId="{52D2D3BF-E02F-1D4E-B2B4-FFE495DB05E2}" destId="{4AA025FB-7084-4740-911B-46BD2888911B}" srcOrd="1" destOrd="0" presId="urn:microsoft.com/office/officeart/2005/8/layout/vList4"/>
    <dgm:cxn modelId="{7CC2D33D-3CC3-EF41-90B5-54517390F8D2}" type="presParOf" srcId="{52D2D3BF-E02F-1D4E-B2B4-FFE495DB05E2}" destId="{BF390D9F-5CE5-D648-AD00-A16E223C805B}" srcOrd="2" destOrd="0" presId="urn:microsoft.com/office/officeart/2005/8/layout/vList4"/>
    <dgm:cxn modelId="{1D60D0D1-1EED-A349-AAC5-9FBC6C01B251}" type="presParOf" srcId="{9785FCCF-8C02-4C9D-92B3-2671BC682A0A}" destId="{23414A6D-BD69-234A-9EB8-753734C82221}" srcOrd="7" destOrd="0" presId="urn:microsoft.com/office/officeart/2005/8/layout/vList4"/>
    <dgm:cxn modelId="{AD209F77-0E3A-0B4A-9CB9-7B37C44E6862}" type="presParOf" srcId="{9785FCCF-8C02-4C9D-92B3-2671BC682A0A}" destId="{D42C1F0E-F3C1-4D18-A67E-0A3A57A0E1F9}" srcOrd="8" destOrd="0" presId="urn:microsoft.com/office/officeart/2005/8/layout/vList4"/>
    <dgm:cxn modelId="{724B2C99-CC9C-B940-9861-796F5AA0F764}" type="presParOf" srcId="{D42C1F0E-F3C1-4D18-A67E-0A3A57A0E1F9}" destId="{DD3CF28F-BDE3-45C9-8650-B5BDA26C1911}" srcOrd="0" destOrd="0" presId="urn:microsoft.com/office/officeart/2005/8/layout/vList4"/>
    <dgm:cxn modelId="{2B31CD29-6EAE-8249-9B41-2D53179978AB}" type="presParOf" srcId="{D42C1F0E-F3C1-4D18-A67E-0A3A57A0E1F9}" destId="{BCBD3870-CBBE-484E-88EB-69EFD48ED9FF}" srcOrd="1" destOrd="0" presId="urn:microsoft.com/office/officeart/2005/8/layout/vList4"/>
    <dgm:cxn modelId="{96DC71E8-E885-2A48-B6F3-2E1E3F23C32F}" type="presParOf" srcId="{D42C1F0E-F3C1-4D18-A67E-0A3A57A0E1F9}" destId="{DF0B547D-E85C-486F-8CC4-7348EABEA8BF}" srcOrd="2" destOrd="0" presId="urn:microsoft.com/office/officeart/2005/8/layout/vList4"/>
    <dgm:cxn modelId="{261B48F4-B992-EF4D-9369-44C73B3299E0}" type="presParOf" srcId="{9785FCCF-8C02-4C9D-92B3-2671BC682A0A}" destId="{105AB3CE-CE02-4490-9254-C2C14E26A732}" srcOrd="9" destOrd="0" presId="urn:microsoft.com/office/officeart/2005/8/layout/vList4"/>
    <dgm:cxn modelId="{66D7F7C7-DF22-6E4E-8F10-CD1683ED3425}" type="presParOf" srcId="{9785FCCF-8C02-4C9D-92B3-2671BC682A0A}" destId="{09C3C0A7-F64F-4AE6-906C-453A1E761043}" srcOrd="10" destOrd="0" presId="urn:microsoft.com/office/officeart/2005/8/layout/vList4"/>
    <dgm:cxn modelId="{9B17548B-709B-154F-87E6-FC8533DB2497}" type="presParOf" srcId="{09C3C0A7-F64F-4AE6-906C-453A1E761043}" destId="{F37901E8-D2FA-4B5F-9D1F-7C12CF769397}" srcOrd="0" destOrd="0" presId="urn:microsoft.com/office/officeart/2005/8/layout/vList4"/>
    <dgm:cxn modelId="{0764AB14-B50B-7B4F-B028-AFDD2C73EA5B}" type="presParOf" srcId="{09C3C0A7-F64F-4AE6-906C-453A1E761043}" destId="{E1835C02-2EF6-4378-8507-70FD3FF57B0B}" srcOrd="1" destOrd="0" presId="urn:microsoft.com/office/officeart/2005/8/layout/vList4"/>
    <dgm:cxn modelId="{450BC278-A7CA-1D45-9292-5B60CE42C3EF}" type="presParOf" srcId="{09C3C0A7-F64F-4AE6-906C-453A1E761043}" destId="{2C8DCD37-12D7-4463-818F-5EECB4674684}" srcOrd="2" destOrd="0" presId="urn:microsoft.com/office/officeart/2005/8/layout/vList4"/>
    <dgm:cxn modelId="{3AC63E4C-D5E7-C544-A022-BE9FA46380CF}" type="presParOf" srcId="{9785FCCF-8C02-4C9D-92B3-2671BC682A0A}" destId="{CE88DBEF-D16A-4D92-A1C3-B874762CBC1F}" srcOrd="11" destOrd="0" presId="urn:microsoft.com/office/officeart/2005/8/layout/vList4"/>
    <dgm:cxn modelId="{13BC86D4-D9B4-EE46-8EEF-6DAC7DF4DD04}" type="presParOf" srcId="{9785FCCF-8C02-4C9D-92B3-2671BC682A0A}" destId="{23FC48B6-D56D-7242-AC6F-BDA92BAE9C6D}" srcOrd="12" destOrd="0" presId="urn:microsoft.com/office/officeart/2005/8/layout/vList4"/>
    <dgm:cxn modelId="{86FAE912-2B54-A942-8D7E-367C0CB2F85D}" type="presParOf" srcId="{23FC48B6-D56D-7242-AC6F-BDA92BAE9C6D}" destId="{17F7639B-7C07-8843-A9D6-D6A59DA736C2}" srcOrd="0" destOrd="0" presId="urn:microsoft.com/office/officeart/2005/8/layout/vList4"/>
    <dgm:cxn modelId="{46B05672-F7F0-4042-AB7F-930631D7ED29}" type="presParOf" srcId="{23FC48B6-D56D-7242-AC6F-BDA92BAE9C6D}" destId="{00944CEA-4314-9741-8185-E39CAC573624}" srcOrd="1" destOrd="0" presId="urn:microsoft.com/office/officeart/2005/8/layout/vList4"/>
    <dgm:cxn modelId="{39602711-8BB1-7B47-9BB2-E7F70FC80502}" type="presParOf" srcId="{23FC48B6-D56D-7242-AC6F-BDA92BAE9C6D}" destId="{DA07CF0D-4489-4F45-BE48-FBCEFBD7652C}"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51947F0-95ED-404F-8B3D-D956150BF925}" type="doc">
      <dgm:prSet loTypeId="urn:microsoft.com/office/officeart/2005/8/layout/vList4" loCatId="" qsTypeId="urn:microsoft.com/office/officeart/2005/8/quickstyle/3d3" qsCatId="3D" csTypeId="urn:microsoft.com/office/officeart/2005/8/colors/accent1_2" csCatId="accent1" phldr="1"/>
      <dgm:spPr/>
    </dgm:pt>
    <dgm:pt modelId="{ADE97A2F-F513-4522-9FE0-9BBFB6811C66}">
      <dgm:prSet phldrT="[Text]" custT="1"/>
      <dgm:spPr/>
      <dgm:t>
        <a:bodyPr/>
        <a:lstStyle/>
        <a:p>
          <a:r>
            <a:rPr lang="en-US" sz="2400" b="1" cap="none" spc="0" dirty="0">
              <a:ln w="18415" cmpd="sng">
                <a:prstDash val="solid"/>
              </a:ln>
              <a:effectLst/>
              <a:latin typeface="Arial Black" pitchFamily="34" charset="0"/>
            </a:rPr>
            <a:t>    </a:t>
          </a:r>
          <a:r>
            <a:rPr lang="en-US" sz="2600" b="1" cap="none" spc="0" dirty="0">
              <a:ln w="18415" cmpd="sng">
                <a:prstDash val="solid"/>
              </a:ln>
              <a:effectLst/>
              <a:latin typeface="Arial Black" pitchFamily="34" charset="0"/>
            </a:rPr>
            <a:t>Trustworthiness</a:t>
          </a:r>
        </a:p>
      </dgm:t>
    </dgm:pt>
    <dgm:pt modelId="{1C83AA24-4578-46DB-AAC2-4BF960ED5265}" type="parTrans" cxnId="{E2BE7FE8-73C6-4447-93AD-1330BA84CC57}">
      <dgm:prSet/>
      <dgm:spPr/>
      <dgm:t>
        <a:bodyPr/>
        <a:lstStyle/>
        <a:p>
          <a:endParaRPr lang="en-US"/>
        </a:p>
      </dgm:t>
    </dgm:pt>
    <dgm:pt modelId="{CC28CEAB-37EC-4D40-BA1A-E23A5801D7A3}" type="sibTrans" cxnId="{E2BE7FE8-73C6-4447-93AD-1330BA84CC57}">
      <dgm:prSet/>
      <dgm:spPr/>
      <dgm:t>
        <a:bodyPr/>
        <a:lstStyle/>
        <a:p>
          <a:endParaRPr lang="en-US"/>
        </a:p>
      </dgm:t>
    </dgm:pt>
    <dgm:pt modelId="{B930A111-37E1-4410-AEC7-F6EB94CD2988}">
      <dgm:prSet phldrT="[Text]" custT="1"/>
      <dgm:spPr>
        <a:solidFill>
          <a:srgbClr val="FFCD1E"/>
        </a:solidFill>
      </dgm:spPr>
      <dgm:t>
        <a:bodyPr/>
        <a:lstStyle/>
        <a:p>
          <a:r>
            <a:rPr lang="en-US" sz="2600" b="1" cap="none" spc="0" dirty="0">
              <a:ln w="18415" cmpd="sng">
                <a:prstDash val="solid"/>
              </a:ln>
              <a:effectLst/>
              <a:latin typeface="Arial Black" pitchFamily="34" charset="0"/>
            </a:rPr>
            <a:t>Respect</a:t>
          </a:r>
        </a:p>
      </dgm:t>
    </dgm:pt>
    <dgm:pt modelId="{916F2495-0514-4EF7-8BA4-B46B8C8DA29D}" type="parTrans" cxnId="{C0A5AC03-73EC-4007-B81A-8275A1327633}">
      <dgm:prSet/>
      <dgm:spPr/>
      <dgm:t>
        <a:bodyPr/>
        <a:lstStyle/>
        <a:p>
          <a:endParaRPr lang="en-US"/>
        </a:p>
      </dgm:t>
    </dgm:pt>
    <dgm:pt modelId="{8511A5FB-2A29-4AAA-A71A-C811C81179DF}" type="sibTrans" cxnId="{C0A5AC03-73EC-4007-B81A-8275A1327633}">
      <dgm:prSet/>
      <dgm:spPr/>
      <dgm:t>
        <a:bodyPr/>
        <a:lstStyle/>
        <a:p>
          <a:endParaRPr lang="en-US"/>
        </a:p>
      </dgm:t>
    </dgm:pt>
    <dgm:pt modelId="{02CBB405-0345-4DA1-8909-825EA1E68A73}">
      <dgm:prSet phldrT="[Text]" custT="1"/>
      <dgm:spPr>
        <a:solidFill>
          <a:srgbClr val="008000"/>
        </a:solidFill>
      </dgm:spPr>
      <dgm:t>
        <a:bodyPr/>
        <a:lstStyle/>
        <a:p>
          <a:r>
            <a:rPr lang="en-US" sz="2600" b="1" cap="none" spc="0" dirty="0">
              <a:ln w="18415" cmpd="sng">
                <a:prstDash val="solid"/>
              </a:ln>
              <a:effectLst/>
              <a:latin typeface="Arial Black" pitchFamily="34" charset="0"/>
            </a:rPr>
            <a:t>Responsibility</a:t>
          </a:r>
        </a:p>
      </dgm:t>
    </dgm:pt>
    <dgm:pt modelId="{70FD208D-400E-42C2-A73D-434E9A8F087D}" type="parTrans" cxnId="{60023826-C973-42DC-820F-2EC9E753817C}">
      <dgm:prSet/>
      <dgm:spPr/>
      <dgm:t>
        <a:bodyPr/>
        <a:lstStyle/>
        <a:p>
          <a:endParaRPr lang="en-US"/>
        </a:p>
      </dgm:t>
    </dgm:pt>
    <dgm:pt modelId="{0179A11E-A116-4F0E-A4F7-77760B74150C}" type="sibTrans" cxnId="{60023826-C973-42DC-820F-2EC9E753817C}">
      <dgm:prSet/>
      <dgm:spPr/>
      <dgm:t>
        <a:bodyPr/>
        <a:lstStyle/>
        <a:p>
          <a:endParaRPr lang="en-US"/>
        </a:p>
      </dgm:t>
    </dgm:pt>
    <dgm:pt modelId="{9B80D350-B7F1-4F19-A89C-F800D3EC5567}">
      <dgm:prSet custT="1"/>
      <dgm:spPr>
        <a:solidFill>
          <a:schemeClr val="accent6">
            <a:lumMod val="75000"/>
          </a:schemeClr>
        </a:solidFill>
      </dgm:spPr>
      <dgm:t>
        <a:bodyPr/>
        <a:lstStyle/>
        <a:p>
          <a:r>
            <a:rPr lang="en-US" sz="2600" b="1" cap="none" spc="0" dirty="0">
              <a:ln w="18415" cmpd="sng">
                <a:prstDash val="solid"/>
              </a:ln>
              <a:effectLst/>
              <a:latin typeface="Arial Black" pitchFamily="34" charset="0"/>
            </a:rPr>
            <a:t>Fairness</a:t>
          </a:r>
          <a:endParaRPr lang="en-US" sz="2600" b="1" dirty="0">
            <a:effectLst/>
            <a:latin typeface="Arial Black" pitchFamily="34" charset="0"/>
          </a:endParaRPr>
        </a:p>
      </dgm:t>
    </dgm:pt>
    <dgm:pt modelId="{1E4A91CC-F1B2-4456-A9A3-2D03490DBA6E}" type="parTrans" cxnId="{1B8A9396-952F-4E66-B110-084FA540C394}">
      <dgm:prSet/>
      <dgm:spPr/>
      <dgm:t>
        <a:bodyPr/>
        <a:lstStyle/>
        <a:p>
          <a:endParaRPr lang="en-US"/>
        </a:p>
      </dgm:t>
    </dgm:pt>
    <dgm:pt modelId="{BCFF4626-CD7F-474E-92E8-F80379E6BF13}" type="sibTrans" cxnId="{1B8A9396-952F-4E66-B110-084FA540C394}">
      <dgm:prSet/>
      <dgm:spPr/>
      <dgm:t>
        <a:bodyPr/>
        <a:lstStyle/>
        <a:p>
          <a:endParaRPr lang="en-US"/>
        </a:p>
      </dgm:t>
    </dgm:pt>
    <dgm:pt modelId="{01842FEC-B9CA-4460-B94A-FF077DCE8A29}">
      <dgm:prSet custT="1"/>
      <dgm:spPr>
        <a:solidFill>
          <a:srgbClr val="FF0000"/>
        </a:solidFill>
      </dgm:spPr>
      <dgm:t>
        <a:bodyPr/>
        <a:lstStyle/>
        <a:p>
          <a:r>
            <a:rPr lang="en-US" sz="2600" b="1" cap="none" spc="0" dirty="0">
              <a:ln w="18415" cmpd="sng">
                <a:prstDash val="solid"/>
              </a:ln>
              <a:effectLst/>
              <a:latin typeface="Arial Black" pitchFamily="34" charset="0"/>
            </a:rPr>
            <a:t>Caring</a:t>
          </a:r>
          <a:endParaRPr lang="en-US" sz="2600" b="1" dirty="0">
            <a:effectLst/>
            <a:latin typeface="Arial Black" pitchFamily="34" charset="0"/>
          </a:endParaRPr>
        </a:p>
      </dgm:t>
    </dgm:pt>
    <dgm:pt modelId="{425BE18E-7D4A-40BF-88ED-7C752D86251D}" type="parTrans" cxnId="{81C361B3-22DE-4B1E-BFB1-0B8B1DF3593A}">
      <dgm:prSet/>
      <dgm:spPr/>
      <dgm:t>
        <a:bodyPr/>
        <a:lstStyle/>
        <a:p>
          <a:endParaRPr lang="en-US"/>
        </a:p>
      </dgm:t>
    </dgm:pt>
    <dgm:pt modelId="{DD28F1D6-D0D5-4C11-BE8D-D2B6C7AEB6B2}" type="sibTrans" cxnId="{81C361B3-22DE-4B1E-BFB1-0B8B1DF3593A}">
      <dgm:prSet/>
      <dgm:spPr/>
      <dgm:t>
        <a:bodyPr/>
        <a:lstStyle/>
        <a:p>
          <a:endParaRPr lang="en-US"/>
        </a:p>
      </dgm:t>
    </dgm:pt>
    <dgm:pt modelId="{9409FE5A-3D37-4D41-B456-E46C547CF844}">
      <dgm:prSet custT="1"/>
      <dgm:spPr>
        <a:solidFill>
          <a:srgbClr val="7030A0"/>
        </a:solidFill>
      </dgm:spPr>
      <dgm:t>
        <a:bodyPr/>
        <a:lstStyle/>
        <a:p>
          <a:r>
            <a:rPr lang="en-US" sz="2600" b="1" cap="none" spc="0" dirty="0">
              <a:ln w="18415" cmpd="sng">
                <a:prstDash val="solid"/>
              </a:ln>
              <a:effectLst/>
              <a:latin typeface="Arial Black" pitchFamily="34" charset="0"/>
            </a:rPr>
            <a:t>Citizenship</a:t>
          </a:r>
          <a:endParaRPr lang="en-US" sz="2600" b="1" dirty="0">
            <a:effectLst/>
            <a:latin typeface="Arial Black" pitchFamily="34" charset="0"/>
          </a:endParaRPr>
        </a:p>
      </dgm:t>
    </dgm:pt>
    <dgm:pt modelId="{44FEBC3D-F8D7-42EA-92F6-368637AE5FFA}" type="parTrans" cxnId="{C8330259-1CD2-4635-8CCD-716CB899B706}">
      <dgm:prSet/>
      <dgm:spPr/>
      <dgm:t>
        <a:bodyPr/>
        <a:lstStyle/>
        <a:p>
          <a:endParaRPr lang="en-US"/>
        </a:p>
      </dgm:t>
    </dgm:pt>
    <dgm:pt modelId="{4C5A0D89-9AB3-457F-939E-98407F701E63}" type="sibTrans" cxnId="{C8330259-1CD2-4635-8CCD-716CB899B706}">
      <dgm:prSet/>
      <dgm:spPr/>
      <dgm:t>
        <a:bodyPr/>
        <a:lstStyle/>
        <a:p>
          <a:endParaRPr lang="en-US"/>
        </a:p>
      </dgm:t>
    </dgm:pt>
    <dgm:pt modelId="{5EB1CD88-88E9-E747-AC60-5F5829E0073E}" type="pres">
      <dgm:prSet presAssocID="{751947F0-95ED-404F-8B3D-D956150BF925}" presName="linear" presStyleCnt="0">
        <dgm:presLayoutVars>
          <dgm:dir/>
          <dgm:resizeHandles val="exact"/>
        </dgm:presLayoutVars>
      </dgm:prSet>
      <dgm:spPr/>
    </dgm:pt>
    <dgm:pt modelId="{6870AA15-26A9-004A-AA08-03372814B596}" type="pres">
      <dgm:prSet presAssocID="{ADE97A2F-F513-4522-9FE0-9BBFB6811C66}" presName="comp" presStyleCnt="0"/>
      <dgm:spPr/>
    </dgm:pt>
    <dgm:pt modelId="{90609FB8-A635-B849-A384-C54E43EEB8CC}" type="pres">
      <dgm:prSet presAssocID="{ADE97A2F-F513-4522-9FE0-9BBFB6811C66}" presName="box" presStyleLbl="node1" presStyleIdx="0" presStyleCnt="6"/>
      <dgm:spPr/>
    </dgm:pt>
    <dgm:pt modelId="{C4C5E777-CBED-0A46-BEBC-604D499616F4}" type="pres">
      <dgm:prSet presAssocID="{ADE97A2F-F513-4522-9FE0-9BBFB6811C66}" presName="img" presStyleLbl="fgImgPlace1" presStyleIdx="0" presStyleCnt="6"/>
      <dgm:spPr>
        <a:blipFill rotWithShape="0">
          <a:blip xmlns:r="http://schemas.openxmlformats.org/officeDocument/2006/relationships" r:embed="rId1"/>
          <a:stretch>
            <a:fillRect/>
          </a:stretch>
        </a:blipFill>
      </dgm:spPr>
    </dgm:pt>
    <dgm:pt modelId="{8F8A9282-B96E-5F44-8C2C-6E5B5F3717E7}" type="pres">
      <dgm:prSet presAssocID="{ADE97A2F-F513-4522-9FE0-9BBFB6811C66}" presName="text" presStyleLbl="node1" presStyleIdx="0" presStyleCnt="6">
        <dgm:presLayoutVars>
          <dgm:bulletEnabled val="1"/>
        </dgm:presLayoutVars>
      </dgm:prSet>
      <dgm:spPr/>
    </dgm:pt>
    <dgm:pt modelId="{E1C7E605-843B-5748-BD4F-1E0F3916E552}" type="pres">
      <dgm:prSet presAssocID="{CC28CEAB-37EC-4D40-BA1A-E23A5801D7A3}" presName="spacer" presStyleCnt="0"/>
      <dgm:spPr/>
    </dgm:pt>
    <dgm:pt modelId="{E4A874B2-C1EE-554D-83E2-73CC2C9C63FD}" type="pres">
      <dgm:prSet presAssocID="{B930A111-37E1-4410-AEC7-F6EB94CD2988}" presName="comp" presStyleCnt="0"/>
      <dgm:spPr/>
    </dgm:pt>
    <dgm:pt modelId="{BE337170-69A1-4640-BFDE-9F04174D59D4}" type="pres">
      <dgm:prSet presAssocID="{B930A111-37E1-4410-AEC7-F6EB94CD2988}" presName="box" presStyleLbl="node1" presStyleIdx="1" presStyleCnt="6"/>
      <dgm:spPr/>
    </dgm:pt>
    <dgm:pt modelId="{A3E86036-679E-1046-BC74-BE9E4A1E7C6B}" type="pres">
      <dgm:prSet presAssocID="{B930A111-37E1-4410-AEC7-F6EB94CD2988}" presName="img" presStyleLbl="fgImgPlace1" presStyleIdx="1" presStyleCnt="6"/>
      <dgm:spPr>
        <a:blipFill rotWithShape="0">
          <a:blip xmlns:r="http://schemas.openxmlformats.org/officeDocument/2006/relationships" r:embed="rId2"/>
          <a:stretch>
            <a:fillRect/>
          </a:stretch>
        </a:blipFill>
      </dgm:spPr>
    </dgm:pt>
    <dgm:pt modelId="{8C16A928-3A7C-B74C-825B-86EDA0C85F4C}" type="pres">
      <dgm:prSet presAssocID="{B930A111-37E1-4410-AEC7-F6EB94CD2988}" presName="text" presStyleLbl="node1" presStyleIdx="1" presStyleCnt="6">
        <dgm:presLayoutVars>
          <dgm:bulletEnabled val="1"/>
        </dgm:presLayoutVars>
      </dgm:prSet>
      <dgm:spPr/>
    </dgm:pt>
    <dgm:pt modelId="{B2A137A2-0FEB-0A41-B648-822BCE4DA748}" type="pres">
      <dgm:prSet presAssocID="{8511A5FB-2A29-4AAA-A71A-C811C81179DF}" presName="spacer" presStyleCnt="0"/>
      <dgm:spPr/>
    </dgm:pt>
    <dgm:pt modelId="{433151DD-92DA-E64A-9384-380174B14629}" type="pres">
      <dgm:prSet presAssocID="{02CBB405-0345-4DA1-8909-825EA1E68A73}" presName="comp" presStyleCnt="0"/>
      <dgm:spPr/>
    </dgm:pt>
    <dgm:pt modelId="{9661DA50-139C-4444-818A-E98FD223CBA4}" type="pres">
      <dgm:prSet presAssocID="{02CBB405-0345-4DA1-8909-825EA1E68A73}" presName="box" presStyleLbl="node1" presStyleIdx="2" presStyleCnt="6"/>
      <dgm:spPr/>
    </dgm:pt>
    <dgm:pt modelId="{838D92DE-9114-EB4A-8E2D-9A37BEB0A850}" type="pres">
      <dgm:prSet presAssocID="{02CBB405-0345-4DA1-8909-825EA1E68A73}" presName="img" presStyleLbl="fgImgPlace1" presStyleIdx="2" presStyleCnt="6"/>
      <dgm:spPr>
        <a:blipFill rotWithShape="0">
          <a:blip xmlns:r="http://schemas.openxmlformats.org/officeDocument/2006/relationships" r:embed="rId3"/>
          <a:stretch>
            <a:fillRect/>
          </a:stretch>
        </a:blipFill>
      </dgm:spPr>
    </dgm:pt>
    <dgm:pt modelId="{F104A212-4DC9-504A-95F2-EA668305A09A}" type="pres">
      <dgm:prSet presAssocID="{02CBB405-0345-4DA1-8909-825EA1E68A73}" presName="text" presStyleLbl="node1" presStyleIdx="2" presStyleCnt="6">
        <dgm:presLayoutVars>
          <dgm:bulletEnabled val="1"/>
        </dgm:presLayoutVars>
      </dgm:prSet>
      <dgm:spPr/>
    </dgm:pt>
    <dgm:pt modelId="{FDF78323-0243-1A4E-A9F9-5305FE5F3A12}" type="pres">
      <dgm:prSet presAssocID="{0179A11E-A116-4F0E-A4F7-77760B74150C}" presName="spacer" presStyleCnt="0"/>
      <dgm:spPr/>
    </dgm:pt>
    <dgm:pt modelId="{122940B7-9DDF-634E-9B92-CEDCA995223B}" type="pres">
      <dgm:prSet presAssocID="{9B80D350-B7F1-4F19-A89C-F800D3EC5567}" presName="comp" presStyleCnt="0"/>
      <dgm:spPr/>
    </dgm:pt>
    <dgm:pt modelId="{96A7AB88-B2F4-8042-8AFA-3F29FA1F319D}" type="pres">
      <dgm:prSet presAssocID="{9B80D350-B7F1-4F19-A89C-F800D3EC5567}" presName="box" presStyleLbl="node1" presStyleIdx="3" presStyleCnt="6"/>
      <dgm:spPr/>
    </dgm:pt>
    <dgm:pt modelId="{4BF966AC-6F96-5844-8E34-8CEBF0EB828B}" type="pres">
      <dgm:prSet presAssocID="{9B80D350-B7F1-4F19-A89C-F800D3EC5567}" presName="img" presStyleLbl="fgImgPlace1" presStyleIdx="3" presStyleCnt="6"/>
      <dgm:spPr>
        <a:blipFill rotWithShape="0">
          <a:blip xmlns:r="http://schemas.openxmlformats.org/officeDocument/2006/relationships" r:embed="rId4"/>
          <a:stretch>
            <a:fillRect/>
          </a:stretch>
        </a:blipFill>
      </dgm:spPr>
    </dgm:pt>
    <dgm:pt modelId="{CAA5ED38-FA22-1543-8C50-3E184BC2DCDA}" type="pres">
      <dgm:prSet presAssocID="{9B80D350-B7F1-4F19-A89C-F800D3EC5567}" presName="text" presStyleLbl="node1" presStyleIdx="3" presStyleCnt="6">
        <dgm:presLayoutVars>
          <dgm:bulletEnabled val="1"/>
        </dgm:presLayoutVars>
      </dgm:prSet>
      <dgm:spPr/>
    </dgm:pt>
    <dgm:pt modelId="{892BF6BE-54CA-8D46-A74F-CDBC57BC3020}" type="pres">
      <dgm:prSet presAssocID="{BCFF4626-CD7F-474E-92E8-F80379E6BF13}" presName="spacer" presStyleCnt="0"/>
      <dgm:spPr/>
    </dgm:pt>
    <dgm:pt modelId="{126B9CDC-D7C3-974E-9649-243F53447BF6}" type="pres">
      <dgm:prSet presAssocID="{01842FEC-B9CA-4460-B94A-FF077DCE8A29}" presName="comp" presStyleCnt="0"/>
      <dgm:spPr/>
    </dgm:pt>
    <dgm:pt modelId="{B354C6F5-D497-EA4D-BBD9-B4DA10D0BF61}" type="pres">
      <dgm:prSet presAssocID="{01842FEC-B9CA-4460-B94A-FF077DCE8A29}" presName="box" presStyleLbl="node1" presStyleIdx="4" presStyleCnt="6"/>
      <dgm:spPr/>
    </dgm:pt>
    <dgm:pt modelId="{D8492633-F077-6147-BB11-C3CD4ACBCBD5}" type="pres">
      <dgm:prSet presAssocID="{01842FEC-B9CA-4460-B94A-FF077DCE8A29}" presName="img" presStyleLbl="fgImgPlace1" presStyleIdx="4" presStyleCnt="6"/>
      <dgm:spPr>
        <a:blipFill rotWithShape="0">
          <a:blip xmlns:r="http://schemas.openxmlformats.org/officeDocument/2006/relationships" r:embed="rId5"/>
          <a:stretch>
            <a:fillRect/>
          </a:stretch>
        </a:blipFill>
      </dgm:spPr>
    </dgm:pt>
    <dgm:pt modelId="{98391AE7-6D13-6E4F-BA24-747F559FF6A1}" type="pres">
      <dgm:prSet presAssocID="{01842FEC-B9CA-4460-B94A-FF077DCE8A29}" presName="text" presStyleLbl="node1" presStyleIdx="4" presStyleCnt="6">
        <dgm:presLayoutVars>
          <dgm:bulletEnabled val="1"/>
        </dgm:presLayoutVars>
      </dgm:prSet>
      <dgm:spPr/>
    </dgm:pt>
    <dgm:pt modelId="{7952AA52-256F-AA4D-8C6E-5BD025E0E205}" type="pres">
      <dgm:prSet presAssocID="{DD28F1D6-D0D5-4C11-BE8D-D2B6C7AEB6B2}" presName="spacer" presStyleCnt="0"/>
      <dgm:spPr/>
    </dgm:pt>
    <dgm:pt modelId="{FFC7E228-5136-0E46-8109-6C04A7BE8EF9}" type="pres">
      <dgm:prSet presAssocID="{9409FE5A-3D37-4D41-B456-E46C547CF844}" presName="comp" presStyleCnt="0"/>
      <dgm:spPr/>
    </dgm:pt>
    <dgm:pt modelId="{EAB69421-8A9D-2E40-929F-F5B3FD04D005}" type="pres">
      <dgm:prSet presAssocID="{9409FE5A-3D37-4D41-B456-E46C547CF844}" presName="box" presStyleLbl="node1" presStyleIdx="5" presStyleCnt="6"/>
      <dgm:spPr/>
    </dgm:pt>
    <dgm:pt modelId="{69C93566-7372-4A40-8934-AA57066C486B}" type="pres">
      <dgm:prSet presAssocID="{9409FE5A-3D37-4D41-B456-E46C547CF844}" presName="img" presStyleLbl="fgImgPlace1" presStyleIdx="5" presStyleCnt="6"/>
      <dgm:spPr>
        <a:blipFill rotWithShape="0">
          <a:blip xmlns:r="http://schemas.openxmlformats.org/officeDocument/2006/relationships" r:embed="rId6"/>
          <a:stretch>
            <a:fillRect/>
          </a:stretch>
        </a:blipFill>
      </dgm:spPr>
    </dgm:pt>
    <dgm:pt modelId="{E0B2A12B-5074-8646-AF30-DEAE3C4B4074}" type="pres">
      <dgm:prSet presAssocID="{9409FE5A-3D37-4D41-B456-E46C547CF844}" presName="text" presStyleLbl="node1" presStyleIdx="5" presStyleCnt="6">
        <dgm:presLayoutVars>
          <dgm:bulletEnabled val="1"/>
        </dgm:presLayoutVars>
      </dgm:prSet>
      <dgm:spPr/>
    </dgm:pt>
  </dgm:ptLst>
  <dgm:cxnLst>
    <dgm:cxn modelId="{C0A5AC03-73EC-4007-B81A-8275A1327633}" srcId="{751947F0-95ED-404F-8B3D-D956150BF925}" destId="{B930A111-37E1-4410-AEC7-F6EB94CD2988}" srcOrd="1" destOrd="0" parTransId="{916F2495-0514-4EF7-8BA4-B46B8C8DA29D}" sibTransId="{8511A5FB-2A29-4AAA-A71A-C811C81179DF}"/>
    <dgm:cxn modelId="{C09DFA19-A110-9249-9D8C-41CC56EB9CB3}" type="presOf" srcId="{02CBB405-0345-4DA1-8909-825EA1E68A73}" destId="{F104A212-4DC9-504A-95F2-EA668305A09A}" srcOrd="1" destOrd="0" presId="urn:microsoft.com/office/officeart/2005/8/layout/vList4"/>
    <dgm:cxn modelId="{80CF7A1F-86A4-8944-881B-A388DD8F8F67}" type="presOf" srcId="{751947F0-95ED-404F-8B3D-D956150BF925}" destId="{5EB1CD88-88E9-E747-AC60-5F5829E0073E}" srcOrd="0" destOrd="0" presId="urn:microsoft.com/office/officeart/2005/8/layout/vList4"/>
    <dgm:cxn modelId="{60023826-C973-42DC-820F-2EC9E753817C}" srcId="{751947F0-95ED-404F-8B3D-D956150BF925}" destId="{02CBB405-0345-4DA1-8909-825EA1E68A73}" srcOrd="2" destOrd="0" parTransId="{70FD208D-400E-42C2-A73D-434E9A8F087D}" sibTransId="{0179A11E-A116-4F0E-A4F7-77760B74150C}"/>
    <dgm:cxn modelId="{556ED13A-BD20-E643-BF12-532F757DBC17}" type="presOf" srcId="{01842FEC-B9CA-4460-B94A-FF077DCE8A29}" destId="{98391AE7-6D13-6E4F-BA24-747F559FF6A1}" srcOrd="1" destOrd="0" presId="urn:microsoft.com/office/officeart/2005/8/layout/vList4"/>
    <dgm:cxn modelId="{C8330259-1CD2-4635-8CCD-716CB899B706}" srcId="{751947F0-95ED-404F-8B3D-D956150BF925}" destId="{9409FE5A-3D37-4D41-B456-E46C547CF844}" srcOrd="5" destOrd="0" parTransId="{44FEBC3D-F8D7-42EA-92F6-368637AE5FFA}" sibTransId="{4C5A0D89-9AB3-457F-939E-98407F701E63}"/>
    <dgm:cxn modelId="{49035959-854E-C741-9970-79F3194C630D}" type="presOf" srcId="{B930A111-37E1-4410-AEC7-F6EB94CD2988}" destId="{BE337170-69A1-4640-BFDE-9F04174D59D4}" srcOrd="0" destOrd="0" presId="urn:microsoft.com/office/officeart/2005/8/layout/vList4"/>
    <dgm:cxn modelId="{C46A8B60-B8BC-AE4B-B928-1CECB9D1D0CC}" type="presOf" srcId="{B930A111-37E1-4410-AEC7-F6EB94CD2988}" destId="{8C16A928-3A7C-B74C-825B-86EDA0C85F4C}" srcOrd="1" destOrd="0" presId="urn:microsoft.com/office/officeart/2005/8/layout/vList4"/>
    <dgm:cxn modelId="{E671006C-8DAA-DE46-A194-13CB133CF1B3}" type="presOf" srcId="{01842FEC-B9CA-4460-B94A-FF077DCE8A29}" destId="{B354C6F5-D497-EA4D-BBD9-B4DA10D0BF61}" srcOrd="0" destOrd="0" presId="urn:microsoft.com/office/officeart/2005/8/layout/vList4"/>
    <dgm:cxn modelId="{0067387E-6116-274D-8A20-552FB15818C7}" type="presOf" srcId="{9B80D350-B7F1-4F19-A89C-F800D3EC5567}" destId="{CAA5ED38-FA22-1543-8C50-3E184BC2DCDA}" srcOrd="1" destOrd="0" presId="urn:microsoft.com/office/officeart/2005/8/layout/vList4"/>
    <dgm:cxn modelId="{0C4DC082-17BE-CD43-8AB6-7B29E26DA16B}" type="presOf" srcId="{ADE97A2F-F513-4522-9FE0-9BBFB6811C66}" destId="{8F8A9282-B96E-5F44-8C2C-6E5B5F3717E7}" srcOrd="1" destOrd="0" presId="urn:microsoft.com/office/officeart/2005/8/layout/vList4"/>
    <dgm:cxn modelId="{EF940893-9AE4-E14C-AF2B-03D7F74C8E02}" type="presOf" srcId="{9409FE5A-3D37-4D41-B456-E46C547CF844}" destId="{E0B2A12B-5074-8646-AF30-DEAE3C4B4074}" srcOrd="1" destOrd="0" presId="urn:microsoft.com/office/officeart/2005/8/layout/vList4"/>
    <dgm:cxn modelId="{1B8A9396-952F-4E66-B110-084FA540C394}" srcId="{751947F0-95ED-404F-8B3D-D956150BF925}" destId="{9B80D350-B7F1-4F19-A89C-F800D3EC5567}" srcOrd="3" destOrd="0" parTransId="{1E4A91CC-F1B2-4456-A9A3-2D03490DBA6E}" sibTransId="{BCFF4626-CD7F-474E-92E8-F80379E6BF13}"/>
    <dgm:cxn modelId="{F659E0AD-313F-0247-9961-B39C55514E83}" type="presOf" srcId="{9B80D350-B7F1-4F19-A89C-F800D3EC5567}" destId="{96A7AB88-B2F4-8042-8AFA-3F29FA1F319D}" srcOrd="0" destOrd="0" presId="urn:microsoft.com/office/officeart/2005/8/layout/vList4"/>
    <dgm:cxn modelId="{81C361B3-22DE-4B1E-BFB1-0B8B1DF3593A}" srcId="{751947F0-95ED-404F-8B3D-D956150BF925}" destId="{01842FEC-B9CA-4460-B94A-FF077DCE8A29}" srcOrd="4" destOrd="0" parTransId="{425BE18E-7D4A-40BF-88ED-7C752D86251D}" sibTransId="{DD28F1D6-D0D5-4C11-BE8D-D2B6C7AEB6B2}"/>
    <dgm:cxn modelId="{37FDB3CE-B260-4C46-9EFA-1B4221232E87}" type="presOf" srcId="{02CBB405-0345-4DA1-8909-825EA1E68A73}" destId="{9661DA50-139C-4444-818A-E98FD223CBA4}" srcOrd="0" destOrd="0" presId="urn:microsoft.com/office/officeart/2005/8/layout/vList4"/>
    <dgm:cxn modelId="{3650C8D2-B166-A947-97A6-FE63D29768F2}" type="presOf" srcId="{ADE97A2F-F513-4522-9FE0-9BBFB6811C66}" destId="{90609FB8-A635-B849-A384-C54E43EEB8CC}" srcOrd="0" destOrd="0" presId="urn:microsoft.com/office/officeart/2005/8/layout/vList4"/>
    <dgm:cxn modelId="{E2BE7FE8-73C6-4447-93AD-1330BA84CC57}" srcId="{751947F0-95ED-404F-8B3D-D956150BF925}" destId="{ADE97A2F-F513-4522-9FE0-9BBFB6811C66}" srcOrd="0" destOrd="0" parTransId="{1C83AA24-4578-46DB-AAC2-4BF960ED5265}" sibTransId="{CC28CEAB-37EC-4D40-BA1A-E23A5801D7A3}"/>
    <dgm:cxn modelId="{D97074F5-F786-5446-86DC-E20D5699855A}" type="presOf" srcId="{9409FE5A-3D37-4D41-B456-E46C547CF844}" destId="{EAB69421-8A9D-2E40-929F-F5B3FD04D005}" srcOrd="0" destOrd="0" presId="urn:microsoft.com/office/officeart/2005/8/layout/vList4"/>
    <dgm:cxn modelId="{5EE8B08B-61F5-BC45-8224-4D78A42ED8A7}" type="presParOf" srcId="{5EB1CD88-88E9-E747-AC60-5F5829E0073E}" destId="{6870AA15-26A9-004A-AA08-03372814B596}" srcOrd="0" destOrd="0" presId="urn:microsoft.com/office/officeart/2005/8/layout/vList4"/>
    <dgm:cxn modelId="{49F44615-74A5-4A4E-A981-0C7A57CF0DE1}" type="presParOf" srcId="{6870AA15-26A9-004A-AA08-03372814B596}" destId="{90609FB8-A635-B849-A384-C54E43EEB8CC}" srcOrd="0" destOrd="0" presId="urn:microsoft.com/office/officeart/2005/8/layout/vList4"/>
    <dgm:cxn modelId="{712AD517-09AF-B64A-B73B-4D92F61A610E}" type="presParOf" srcId="{6870AA15-26A9-004A-AA08-03372814B596}" destId="{C4C5E777-CBED-0A46-BEBC-604D499616F4}" srcOrd="1" destOrd="0" presId="urn:microsoft.com/office/officeart/2005/8/layout/vList4"/>
    <dgm:cxn modelId="{6BEE4DEA-B4D0-C942-A9A9-345A212FFDAD}" type="presParOf" srcId="{6870AA15-26A9-004A-AA08-03372814B596}" destId="{8F8A9282-B96E-5F44-8C2C-6E5B5F3717E7}" srcOrd="2" destOrd="0" presId="urn:microsoft.com/office/officeart/2005/8/layout/vList4"/>
    <dgm:cxn modelId="{6CF0D9CD-68ED-B24A-B7CA-6F971E9895AC}" type="presParOf" srcId="{5EB1CD88-88E9-E747-AC60-5F5829E0073E}" destId="{E1C7E605-843B-5748-BD4F-1E0F3916E552}" srcOrd="1" destOrd="0" presId="urn:microsoft.com/office/officeart/2005/8/layout/vList4"/>
    <dgm:cxn modelId="{BE17D464-6C62-BC49-B70A-872A0FCB4E43}" type="presParOf" srcId="{5EB1CD88-88E9-E747-AC60-5F5829E0073E}" destId="{E4A874B2-C1EE-554D-83E2-73CC2C9C63FD}" srcOrd="2" destOrd="0" presId="urn:microsoft.com/office/officeart/2005/8/layout/vList4"/>
    <dgm:cxn modelId="{CEE93A4D-935C-D942-8E77-4A4D55637DD6}" type="presParOf" srcId="{E4A874B2-C1EE-554D-83E2-73CC2C9C63FD}" destId="{BE337170-69A1-4640-BFDE-9F04174D59D4}" srcOrd="0" destOrd="0" presId="urn:microsoft.com/office/officeart/2005/8/layout/vList4"/>
    <dgm:cxn modelId="{6B7CB608-4554-A644-B361-E525EE69E417}" type="presParOf" srcId="{E4A874B2-C1EE-554D-83E2-73CC2C9C63FD}" destId="{A3E86036-679E-1046-BC74-BE9E4A1E7C6B}" srcOrd="1" destOrd="0" presId="urn:microsoft.com/office/officeart/2005/8/layout/vList4"/>
    <dgm:cxn modelId="{8AB5DD65-EEAA-E84A-8D65-0DC83C5D19AA}" type="presParOf" srcId="{E4A874B2-C1EE-554D-83E2-73CC2C9C63FD}" destId="{8C16A928-3A7C-B74C-825B-86EDA0C85F4C}" srcOrd="2" destOrd="0" presId="urn:microsoft.com/office/officeart/2005/8/layout/vList4"/>
    <dgm:cxn modelId="{91F527F2-3441-9B4C-8A7F-1034E8EA32B6}" type="presParOf" srcId="{5EB1CD88-88E9-E747-AC60-5F5829E0073E}" destId="{B2A137A2-0FEB-0A41-B648-822BCE4DA748}" srcOrd="3" destOrd="0" presId="urn:microsoft.com/office/officeart/2005/8/layout/vList4"/>
    <dgm:cxn modelId="{BEA93856-BB60-4C40-A173-CE20D958654F}" type="presParOf" srcId="{5EB1CD88-88E9-E747-AC60-5F5829E0073E}" destId="{433151DD-92DA-E64A-9384-380174B14629}" srcOrd="4" destOrd="0" presId="urn:microsoft.com/office/officeart/2005/8/layout/vList4"/>
    <dgm:cxn modelId="{7E684F19-8328-3847-AD93-7614805A3D16}" type="presParOf" srcId="{433151DD-92DA-E64A-9384-380174B14629}" destId="{9661DA50-139C-4444-818A-E98FD223CBA4}" srcOrd="0" destOrd="0" presId="urn:microsoft.com/office/officeart/2005/8/layout/vList4"/>
    <dgm:cxn modelId="{9DFC41F3-9F11-654C-8219-01E8AD3495E0}" type="presParOf" srcId="{433151DD-92DA-E64A-9384-380174B14629}" destId="{838D92DE-9114-EB4A-8E2D-9A37BEB0A850}" srcOrd="1" destOrd="0" presId="urn:microsoft.com/office/officeart/2005/8/layout/vList4"/>
    <dgm:cxn modelId="{9C50ECDF-9B96-E042-8988-ECAACEA952DF}" type="presParOf" srcId="{433151DD-92DA-E64A-9384-380174B14629}" destId="{F104A212-4DC9-504A-95F2-EA668305A09A}" srcOrd="2" destOrd="0" presId="urn:microsoft.com/office/officeart/2005/8/layout/vList4"/>
    <dgm:cxn modelId="{549A7FAC-28C3-934A-8D76-28C8FA25CC78}" type="presParOf" srcId="{5EB1CD88-88E9-E747-AC60-5F5829E0073E}" destId="{FDF78323-0243-1A4E-A9F9-5305FE5F3A12}" srcOrd="5" destOrd="0" presId="urn:microsoft.com/office/officeart/2005/8/layout/vList4"/>
    <dgm:cxn modelId="{7CD8F4AA-BFAA-5847-8351-64D036B8F2E8}" type="presParOf" srcId="{5EB1CD88-88E9-E747-AC60-5F5829E0073E}" destId="{122940B7-9DDF-634E-9B92-CEDCA995223B}" srcOrd="6" destOrd="0" presId="urn:microsoft.com/office/officeart/2005/8/layout/vList4"/>
    <dgm:cxn modelId="{AFBA798B-C55F-3F4B-8E03-60BEE50329BE}" type="presParOf" srcId="{122940B7-9DDF-634E-9B92-CEDCA995223B}" destId="{96A7AB88-B2F4-8042-8AFA-3F29FA1F319D}" srcOrd="0" destOrd="0" presId="urn:microsoft.com/office/officeart/2005/8/layout/vList4"/>
    <dgm:cxn modelId="{7598DF94-366D-5245-85AB-C93211891C00}" type="presParOf" srcId="{122940B7-9DDF-634E-9B92-CEDCA995223B}" destId="{4BF966AC-6F96-5844-8E34-8CEBF0EB828B}" srcOrd="1" destOrd="0" presId="urn:microsoft.com/office/officeart/2005/8/layout/vList4"/>
    <dgm:cxn modelId="{E5390B25-A3A2-0841-97B5-231EFD504EAF}" type="presParOf" srcId="{122940B7-9DDF-634E-9B92-CEDCA995223B}" destId="{CAA5ED38-FA22-1543-8C50-3E184BC2DCDA}" srcOrd="2" destOrd="0" presId="urn:microsoft.com/office/officeart/2005/8/layout/vList4"/>
    <dgm:cxn modelId="{286C10B5-861D-5C46-9733-938B19BE699E}" type="presParOf" srcId="{5EB1CD88-88E9-E747-AC60-5F5829E0073E}" destId="{892BF6BE-54CA-8D46-A74F-CDBC57BC3020}" srcOrd="7" destOrd="0" presId="urn:microsoft.com/office/officeart/2005/8/layout/vList4"/>
    <dgm:cxn modelId="{F1211A43-FB0E-4749-AB62-A134F3D2A773}" type="presParOf" srcId="{5EB1CD88-88E9-E747-AC60-5F5829E0073E}" destId="{126B9CDC-D7C3-974E-9649-243F53447BF6}" srcOrd="8" destOrd="0" presId="urn:microsoft.com/office/officeart/2005/8/layout/vList4"/>
    <dgm:cxn modelId="{57AEB3E5-A7CE-364F-8280-2FEC078B66F9}" type="presParOf" srcId="{126B9CDC-D7C3-974E-9649-243F53447BF6}" destId="{B354C6F5-D497-EA4D-BBD9-B4DA10D0BF61}" srcOrd="0" destOrd="0" presId="urn:microsoft.com/office/officeart/2005/8/layout/vList4"/>
    <dgm:cxn modelId="{F0AA9AFF-4F54-3F44-91CF-9F912095B295}" type="presParOf" srcId="{126B9CDC-D7C3-974E-9649-243F53447BF6}" destId="{D8492633-F077-6147-BB11-C3CD4ACBCBD5}" srcOrd="1" destOrd="0" presId="urn:microsoft.com/office/officeart/2005/8/layout/vList4"/>
    <dgm:cxn modelId="{74103EB2-8FCE-9848-9A6C-A816946631EB}" type="presParOf" srcId="{126B9CDC-D7C3-974E-9649-243F53447BF6}" destId="{98391AE7-6D13-6E4F-BA24-747F559FF6A1}" srcOrd="2" destOrd="0" presId="urn:microsoft.com/office/officeart/2005/8/layout/vList4"/>
    <dgm:cxn modelId="{EF6EE1AC-3BB0-4A4D-9AF2-0F1CC046C62D}" type="presParOf" srcId="{5EB1CD88-88E9-E747-AC60-5F5829E0073E}" destId="{7952AA52-256F-AA4D-8C6E-5BD025E0E205}" srcOrd="9" destOrd="0" presId="urn:microsoft.com/office/officeart/2005/8/layout/vList4"/>
    <dgm:cxn modelId="{682B7DF9-98AA-274A-872D-1DCD744D93D0}" type="presParOf" srcId="{5EB1CD88-88E9-E747-AC60-5F5829E0073E}" destId="{FFC7E228-5136-0E46-8109-6C04A7BE8EF9}" srcOrd="10" destOrd="0" presId="urn:microsoft.com/office/officeart/2005/8/layout/vList4"/>
    <dgm:cxn modelId="{BA6DA570-C9F2-5246-B7EB-987A3C75C728}" type="presParOf" srcId="{FFC7E228-5136-0E46-8109-6C04A7BE8EF9}" destId="{EAB69421-8A9D-2E40-929F-F5B3FD04D005}" srcOrd="0" destOrd="0" presId="urn:microsoft.com/office/officeart/2005/8/layout/vList4"/>
    <dgm:cxn modelId="{A21F435F-F09F-444F-9BC4-E93BEA0C9BC5}" type="presParOf" srcId="{FFC7E228-5136-0E46-8109-6C04A7BE8EF9}" destId="{69C93566-7372-4A40-8934-AA57066C486B}" srcOrd="1" destOrd="0" presId="urn:microsoft.com/office/officeart/2005/8/layout/vList4"/>
    <dgm:cxn modelId="{B572E85D-FCC3-F244-937C-83FE43D19AEC}" type="presParOf" srcId="{FFC7E228-5136-0E46-8109-6C04A7BE8EF9}" destId="{E0B2A12B-5074-8646-AF30-DEAE3C4B407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FE4BF22A-AE02-2649-8E2A-3A811C2899C0}" type="doc">
      <dgm:prSet loTypeId="urn:microsoft.com/office/officeart/2005/8/layout/vList4" loCatId="" qsTypeId="urn:microsoft.com/office/officeart/2005/8/quickstyle/simple4" qsCatId="simple" csTypeId="urn:microsoft.com/office/officeart/2005/8/colors/accent1_2" csCatId="accent1" phldr="1"/>
      <dgm:spPr/>
    </dgm:pt>
    <dgm:pt modelId="{B36FBF8D-43ED-9E42-B6F3-79515FC088D4}">
      <dgm:prSet phldrT="[Text]" custT="1"/>
      <dgm:spPr>
        <a:solidFill>
          <a:schemeClr val="tx2">
            <a:lumMod val="60000"/>
            <a:lumOff val="40000"/>
          </a:schemeClr>
        </a:solidFill>
      </dgm:spPr>
      <dgm:t>
        <a:bodyPr/>
        <a:lstStyle/>
        <a:p>
          <a:r>
            <a:rPr lang="en-GB" sz="2600" dirty="0">
              <a:latin typeface="Arial Black"/>
              <a:cs typeface="Arial Black"/>
            </a:rPr>
            <a:t>Self-Discipline</a:t>
          </a:r>
        </a:p>
      </dgm:t>
    </dgm:pt>
    <dgm:pt modelId="{A76CA720-8468-A142-8790-E83041EF2161}" type="parTrans" cxnId="{21F0EB41-5967-7E4F-9841-FE81BABDB087}">
      <dgm:prSet/>
      <dgm:spPr/>
      <dgm:t>
        <a:bodyPr/>
        <a:lstStyle/>
        <a:p>
          <a:endParaRPr lang="en-GB"/>
        </a:p>
      </dgm:t>
    </dgm:pt>
    <dgm:pt modelId="{63AF2171-BA9C-7F45-A655-2CCFA5C463E7}" type="sibTrans" cxnId="{21F0EB41-5967-7E4F-9841-FE81BABDB087}">
      <dgm:prSet/>
      <dgm:spPr/>
      <dgm:t>
        <a:bodyPr/>
        <a:lstStyle/>
        <a:p>
          <a:endParaRPr lang="en-GB"/>
        </a:p>
      </dgm:t>
    </dgm:pt>
    <dgm:pt modelId="{03F53C45-C075-8A46-9E8A-5B1B541A3829}">
      <dgm:prSet phldrT="[Text]" custT="1"/>
      <dgm:spPr>
        <a:solidFill>
          <a:schemeClr val="tx1">
            <a:lumMod val="95000"/>
            <a:lumOff val="5000"/>
          </a:schemeClr>
        </a:solidFill>
      </dgm:spPr>
      <dgm:t>
        <a:bodyPr/>
        <a:lstStyle/>
        <a:p>
          <a:r>
            <a:rPr lang="en-GB" sz="2600" dirty="0">
              <a:latin typeface="Arial Black"/>
              <a:cs typeface="Arial Black"/>
            </a:rPr>
            <a:t>Resilience</a:t>
          </a:r>
        </a:p>
      </dgm:t>
    </dgm:pt>
    <dgm:pt modelId="{1D9B4970-6870-9048-834A-4313F72050D7}" type="parTrans" cxnId="{ED2BC96B-F9EB-0046-8CFF-66E1AFC61598}">
      <dgm:prSet/>
      <dgm:spPr/>
      <dgm:t>
        <a:bodyPr/>
        <a:lstStyle/>
        <a:p>
          <a:endParaRPr lang="en-GB"/>
        </a:p>
      </dgm:t>
    </dgm:pt>
    <dgm:pt modelId="{98110B4C-F785-6440-B2F0-BCA5E08D7BFD}" type="sibTrans" cxnId="{ED2BC96B-F9EB-0046-8CFF-66E1AFC61598}">
      <dgm:prSet/>
      <dgm:spPr/>
      <dgm:t>
        <a:bodyPr/>
        <a:lstStyle/>
        <a:p>
          <a:endParaRPr lang="en-GB"/>
        </a:p>
      </dgm:t>
    </dgm:pt>
    <dgm:pt modelId="{80B2F78A-0097-124A-AEAA-217EB3AAC749}">
      <dgm:prSet phldrT="[Text]" custT="1"/>
      <dgm:spPr>
        <a:solidFill>
          <a:schemeClr val="accent3">
            <a:lumMod val="75000"/>
          </a:schemeClr>
        </a:solidFill>
      </dgm:spPr>
      <dgm:t>
        <a:bodyPr/>
        <a:lstStyle/>
        <a:p>
          <a:r>
            <a:rPr lang="en-GB" sz="2600" dirty="0">
              <a:latin typeface="Arial Black"/>
              <a:cs typeface="Arial Black"/>
            </a:rPr>
            <a:t>Diligence</a:t>
          </a:r>
        </a:p>
      </dgm:t>
    </dgm:pt>
    <dgm:pt modelId="{850AC676-CBB5-5942-AB86-5218AA197C0C}" type="parTrans" cxnId="{785D0BCA-FD7F-1D44-8303-D8965D778085}">
      <dgm:prSet/>
      <dgm:spPr/>
      <dgm:t>
        <a:bodyPr/>
        <a:lstStyle/>
        <a:p>
          <a:endParaRPr lang="en-GB"/>
        </a:p>
      </dgm:t>
    </dgm:pt>
    <dgm:pt modelId="{B2C9D578-8052-274B-A19C-1C4E0E076445}" type="sibTrans" cxnId="{785D0BCA-FD7F-1D44-8303-D8965D778085}">
      <dgm:prSet/>
      <dgm:spPr/>
      <dgm:t>
        <a:bodyPr/>
        <a:lstStyle/>
        <a:p>
          <a:endParaRPr lang="en-GB"/>
        </a:p>
      </dgm:t>
    </dgm:pt>
    <dgm:pt modelId="{33B7E734-EC3A-2340-8160-6DE345134D08}">
      <dgm:prSet phldrT="[Text]" custT="1"/>
      <dgm:spPr>
        <a:solidFill>
          <a:schemeClr val="accent6">
            <a:lumMod val="50000"/>
          </a:schemeClr>
        </a:solidFill>
      </dgm:spPr>
      <dgm:t>
        <a:bodyPr/>
        <a:lstStyle/>
        <a:p>
          <a:r>
            <a:rPr lang="en-GB" sz="2600" dirty="0">
              <a:latin typeface="Arial Black"/>
              <a:cs typeface="Arial Black"/>
            </a:rPr>
            <a:t>Perseverance</a:t>
          </a:r>
        </a:p>
      </dgm:t>
    </dgm:pt>
    <dgm:pt modelId="{701C990D-B6D5-9546-AD84-BEC4FAE3FD59}" type="parTrans" cxnId="{DE40E842-BDE9-E840-AAF7-D39935821F30}">
      <dgm:prSet/>
      <dgm:spPr/>
      <dgm:t>
        <a:bodyPr/>
        <a:lstStyle/>
        <a:p>
          <a:endParaRPr lang="en-GB"/>
        </a:p>
      </dgm:t>
    </dgm:pt>
    <dgm:pt modelId="{510D64BF-D14F-2747-B2FA-4E75E6FEE176}" type="sibTrans" cxnId="{DE40E842-BDE9-E840-AAF7-D39935821F30}">
      <dgm:prSet/>
      <dgm:spPr/>
      <dgm:t>
        <a:bodyPr/>
        <a:lstStyle/>
        <a:p>
          <a:endParaRPr lang="en-GB"/>
        </a:p>
      </dgm:t>
    </dgm:pt>
    <dgm:pt modelId="{7C47874C-EC57-0248-9EDD-6E4FF8990CF6}">
      <dgm:prSet phldrT="[Text]" custT="1"/>
      <dgm:spPr>
        <a:solidFill>
          <a:srgbClr val="800000"/>
        </a:solidFill>
      </dgm:spPr>
      <dgm:t>
        <a:bodyPr/>
        <a:lstStyle/>
        <a:p>
          <a:r>
            <a:rPr lang="en-GB" sz="2600" dirty="0">
              <a:latin typeface="Arial Black"/>
              <a:cs typeface="Arial Black"/>
            </a:rPr>
            <a:t>Positivity</a:t>
          </a:r>
        </a:p>
      </dgm:t>
    </dgm:pt>
    <dgm:pt modelId="{B9B0C4D9-7A57-E64D-A06E-0F56EE5F4E72}" type="parTrans" cxnId="{BCDDDCA2-1C80-B54A-A1BD-2526354B4634}">
      <dgm:prSet/>
      <dgm:spPr/>
      <dgm:t>
        <a:bodyPr/>
        <a:lstStyle/>
        <a:p>
          <a:endParaRPr lang="en-GB"/>
        </a:p>
      </dgm:t>
    </dgm:pt>
    <dgm:pt modelId="{1848B57C-9D91-7C46-92EA-D243AA3DFF34}" type="sibTrans" cxnId="{BCDDDCA2-1C80-B54A-A1BD-2526354B4634}">
      <dgm:prSet/>
      <dgm:spPr/>
      <dgm:t>
        <a:bodyPr/>
        <a:lstStyle/>
        <a:p>
          <a:endParaRPr lang="en-GB"/>
        </a:p>
      </dgm:t>
    </dgm:pt>
    <dgm:pt modelId="{36B954E8-3558-3B4E-930E-F07FBABCDC50}">
      <dgm:prSet phldrT="[Text]" custT="1"/>
      <dgm:spPr>
        <a:solidFill>
          <a:schemeClr val="accent5">
            <a:lumMod val="50000"/>
          </a:schemeClr>
        </a:solidFill>
      </dgm:spPr>
      <dgm:t>
        <a:bodyPr/>
        <a:lstStyle/>
        <a:p>
          <a:r>
            <a:rPr lang="en-GB" sz="2600" dirty="0">
              <a:latin typeface="Arial Black"/>
              <a:cs typeface="Arial Black"/>
            </a:rPr>
            <a:t>Learning</a:t>
          </a:r>
        </a:p>
      </dgm:t>
    </dgm:pt>
    <dgm:pt modelId="{97A10366-E140-3E47-AB6C-8A814496458F}" type="parTrans" cxnId="{B60C3A0B-23D9-1841-8375-5C67C5D93035}">
      <dgm:prSet/>
      <dgm:spPr/>
      <dgm:t>
        <a:bodyPr/>
        <a:lstStyle/>
        <a:p>
          <a:endParaRPr lang="en-GB"/>
        </a:p>
      </dgm:t>
    </dgm:pt>
    <dgm:pt modelId="{21DB122A-3F53-5C47-816C-7722508A0B0A}" type="sibTrans" cxnId="{B60C3A0B-23D9-1841-8375-5C67C5D93035}">
      <dgm:prSet/>
      <dgm:spPr/>
      <dgm:t>
        <a:bodyPr/>
        <a:lstStyle/>
        <a:p>
          <a:endParaRPr lang="en-GB"/>
        </a:p>
      </dgm:t>
    </dgm:pt>
    <dgm:pt modelId="{4B9E7342-6D28-F141-9DA3-08A5D18D7CCE}" type="pres">
      <dgm:prSet presAssocID="{FE4BF22A-AE02-2649-8E2A-3A811C2899C0}" presName="linear" presStyleCnt="0">
        <dgm:presLayoutVars>
          <dgm:dir/>
          <dgm:resizeHandles val="exact"/>
        </dgm:presLayoutVars>
      </dgm:prSet>
      <dgm:spPr/>
    </dgm:pt>
    <dgm:pt modelId="{6B377E95-E274-554B-838B-0B2CD0C737D0}" type="pres">
      <dgm:prSet presAssocID="{B36FBF8D-43ED-9E42-B6F3-79515FC088D4}" presName="comp" presStyleCnt="0"/>
      <dgm:spPr/>
    </dgm:pt>
    <dgm:pt modelId="{EA595EFD-917D-0740-9E44-C8AEF23B602B}" type="pres">
      <dgm:prSet presAssocID="{B36FBF8D-43ED-9E42-B6F3-79515FC088D4}" presName="box" presStyleLbl="node1" presStyleIdx="0" presStyleCnt="6"/>
      <dgm:spPr/>
    </dgm:pt>
    <dgm:pt modelId="{396077B4-C22E-264B-BEAF-CC3FE0E74AD0}" type="pres">
      <dgm:prSet presAssocID="{B36FBF8D-43ED-9E42-B6F3-79515FC088D4}" presName="img"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37000" r="-37000"/>
          </a:stretch>
        </a:blipFill>
      </dgm:spPr>
    </dgm:pt>
    <dgm:pt modelId="{7432DEF4-1727-3541-8452-CB442F21C97E}" type="pres">
      <dgm:prSet presAssocID="{B36FBF8D-43ED-9E42-B6F3-79515FC088D4}" presName="text" presStyleLbl="node1" presStyleIdx="0" presStyleCnt="6">
        <dgm:presLayoutVars>
          <dgm:bulletEnabled val="1"/>
        </dgm:presLayoutVars>
      </dgm:prSet>
      <dgm:spPr/>
    </dgm:pt>
    <dgm:pt modelId="{4973B305-55F8-2844-B48D-B5ADA5304707}" type="pres">
      <dgm:prSet presAssocID="{63AF2171-BA9C-7F45-A655-2CCFA5C463E7}" presName="spacer" presStyleCnt="0"/>
      <dgm:spPr/>
    </dgm:pt>
    <dgm:pt modelId="{81BC1AEF-BA8F-8443-BF55-3764CB293BA5}" type="pres">
      <dgm:prSet presAssocID="{03F53C45-C075-8A46-9E8A-5B1B541A3829}" presName="comp" presStyleCnt="0"/>
      <dgm:spPr/>
    </dgm:pt>
    <dgm:pt modelId="{5E2956B7-0046-7844-BA32-32D3116584B5}" type="pres">
      <dgm:prSet presAssocID="{03F53C45-C075-8A46-9E8A-5B1B541A3829}" presName="box" presStyleLbl="node1" presStyleIdx="1" presStyleCnt="6"/>
      <dgm:spPr/>
    </dgm:pt>
    <dgm:pt modelId="{97F669D9-03A6-B849-ABD8-006DFFF724DE}" type="pres">
      <dgm:prSet presAssocID="{03F53C45-C075-8A46-9E8A-5B1B541A3829}" presName="img"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dgm:spPr>
    </dgm:pt>
    <dgm:pt modelId="{A021DB70-4753-F948-95CE-CCDFF96AD381}" type="pres">
      <dgm:prSet presAssocID="{03F53C45-C075-8A46-9E8A-5B1B541A3829}" presName="text" presStyleLbl="node1" presStyleIdx="1" presStyleCnt="6">
        <dgm:presLayoutVars>
          <dgm:bulletEnabled val="1"/>
        </dgm:presLayoutVars>
      </dgm:prSet>
      <dgm:spPr/>
    </dgm:pt>
    <dgm:pt modelId="{C191F519-AC06-694D-B287-87F44242446B}" type="pres">
      <dgm:prSet presAssocID="{98110B4C-F785-6440-B2F0-BCA5E08D7BFD}" presName="spacer" presStyleCnt="0"/>
      <dgm:spPr/>
    </dgm:pt>
    <dgm:pt modelId="{99DCB9AA-8FD8-7F42-9F41-D1F8CC6EB34F}" type="pres">
      <dgm:prSet presAssocID="{80B2F78A-0097-124A-AEAA-217EB3AAC749}" presName="comp" presStyleCnt="0"/>
      <dgm:spPr/>
    </dgm:pt>
    <dgm:pt modelId="{91AC5077-859A-0947-A6AE-3D21774BAB3D}" type="pres">
      <dgm:prSet presAssocID="{80B2F78A-0097-124A-AEAA-217EB3AAC749}" presName="box" presStyleLbl="node1" presStyleIdx="2" presStyleCnt="6"/>
      <dgm:spPr/>
    </dgm:pt>
    <dgm:pt modelId="{AC01578C-AD22-E340-990A-3BD29BA903F7}" type="pres">
      <dgm:prSet presAssocID="{80B2F78A-0097-124A-AEAA-217EB3AAC749}" presName="img" presStyleLbl="f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dgm:spPr>
    </dgm:pt>
    <dgm:pt modelId="{01934059-D859-FF4E-9DD4-9C7862EF76A5}" type="pres">
      <dgm:prSet presAssocID="{80B2F78A-0097-124A-AEAA-217EB3AAC749}" presName="text" presStyleLbl="node1" presStyleIdx="2" presStyleCnt="6">
        <dgm:presLayoutVars>
          <dgm:bulletEnabled val="1"/>
        </dgm:presLayoutVars>
      </dgm:prSet>
      <dgm:spPr/>
    </dgm:pt>
    <dgm:pt modelId="{81BD6348-8697-314E-BDDA-41B757AD6A49}" type="pres">
      <dgm:prSet presAssocID="{B2C9D578-8052-274B-A19C-1C4E0E076445}" presName="spacer" presStyleCnt="0"/>
      <dgm:spPr/>
    </dgm:pt>
    <dgm:pt modelId="{86D06928-2F7A-3C49-8D6D-F51D953BD71F}" type="pres">
      <dgm:prSet presAssocID="{33B7E734-EC3A-2340-8160-6DE345134D08}" presName="comp" presStyleCnt="0"/>
      <dgm:spPr/>
    </dgm:pt>
    <dgm:pt modelId="{1B745F0A-96CC-0543-9F68-6B8BAC5C5151}" type="pres">
      <dgm:prSet presAssocID="{33B7E734-EC3A-2340-8160-6DE345134D08}" presName="box" presStyleLbl="node1" presStyleIdx="3" presStyleCnt="6"/>
      <dgm:spPr/>
    </dgm:pt>
    <dgm:pt modelId="{3E202C6A-30A0-4F41-9884-701729CE0C01}" type="pres">
      <dgm:prSet presAssocID="{33B7E734-EC3A-2340-8160-6DE345134D08}" presName="img"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 modelId="{90BDAA48-EB6B-C649-9A3A-E5ADFE4D922B}" type="pres">
      <dgm:prSet presAssocID="{33B7E734-EC3A-2340-8160-6DE345134D08}" presName="text" presStyleLbl="node1" presStyleIdx="3" presStyleCnt="6">
        <dgm:presLayoutVars>
          <dgm:bulletEnabled val="1"/>
        </dgm:presLayoutVars>
      </dgm:prSet>
      <dgm:spPr/>
    </dgm:pt>
    <dgm:pt modelId="{F3182F12-385F-A24A-AF9E-01C515A9334E}" type="pres">
      <dgm:prSet presAssocID="{510D64BF-D14F-2747-B2FA-4E75E6FEE176}" presName="spacer" presStyleCnt="0"/>
      <dgm:spPr/>
    </dgm:pt>
    <dgm:pt modelId="{79D4D7F4-3C12-794A-B9FD-7F518EBD918F}" type="pres">
      <dgm:prSet presAssocID="{7C47874C-EC57-0248-9EDD-6E4FF8990CF6}" presName="comp" presStyleCnt="0"/>
      <dgm:spPr/>
    </dgm:pt>
    <dgm:pt modelId="{ABEA70A8-A756-184A-95CE-E02DCFF723FA}" type="pres">
      <dgm:prSet presAssocID="{7C47874C-EC57-0248-9EDD-6E4FF8990CF6}" presName="box" presStyleLbl="node1" presStyleIdx="4" presStyleCnt="6"/>
      <dgm:spPr/>
    </dgm:pt>
    <dgm:pt modelId="{FC375443-F2FC-874B-92E1-A270B562529F}" type="pres">
      <dgm:prSet presAssocID="{7C47874C-EC57-0248-9EDD-6E4FF8990CF6}" presName="img" presStyleLbl="fgImgPlace1" presStyleIdx="4" presStyleCnt="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15000" b="-15000"/>
          </a:stretch>
        </a:blipFill>
      </dgm:spPr>
    </dgm:pt>
    <dgm:pt modelId="{1A0A9B4F-E4E7-2240-88AB-A9058BFA15BC}" type="pres">
      <dgm:prSet presAssocID="{7C47874C-EC57-0248-9EDD-6E4FF8990CF6}" presName="text" presStyleLbl="node1" presStyleIdx="4" presStyleCnt="6">
        <dgm:presLayoutVars>
          <dgm:bulletEnabled val="1"/>
        </dgm:presLayoutVars>
      </dgm:prSet>
      <dgm:spPr/>
    </dgm:pt>
    <dgm:pt modelId="{6BF14F5F-623D-D74E-AED4-BB3212E94F5A}" type="pres">
      <dgm:prSet presAssocID="{1848B57C-9D91-7C46-92EA-D243AA3DFF34}" presName="spacer" presStyleCnt="0"/>
      <dgm:spPr/>
    </dgm:pt>
    <dgm:pt modelId="{5ED0729E-66BE-F14E-A3B4-91D4FECA3465}" type="pres">
      <dgm:prSet presAssocID="{36B954E8-3558-3B4E-930E-F07FBABCDC50}" presName="comp" presStyleCnt="0"/>
      <dgm:spPr/>
    </dgm:pt>
    <dgm:pt modelId="{2C40468C-728B-9F43-A48A-6A7C4ED60127}" type="pres">
      <dgm:prSet presAssocID="{36B954E8-3558-3B4E-930E-F07FBABCDC50}" presName="box" presStyleLbl="node1" presStyleIdx="5" presStyleCnt="6"/>
      <dgm:spPr/>
    </dgm:pt>
    <dgm:pt modelId="{8EF879C4-9622-0B41-9EF6-5ECEBE65591C}" type="pres">
      <dgm:prSet presAssocID="{36B954E8-3558-3B4E-930E-F07FBABCDC50}" presName="img" presStyleLbl="fgImgPlace1" presStyleIdx="5" presStyleCnt="6"/>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t="-15000" b="-15000"/>
          </a:stretch>
        </a:blipFill>
      </dgm:spPr>
    </dgm:pt>
    <dgm:pt modelId="{5E2622E4-418E-6E45-8F0B-1F9F265F31D3}" type="pres">
      <dgm:prSet presAssocID="{36B954E8-3558-3B4E-930E-F07FBABCDC50}" presName="text" presStyleLbl="node1" presStyleIdx="5" presStyleCnt="6">
        <dgm:presLayoutVars>
          <dgm:bulletEnabled val="1"/>
        </dgm:presLayoutVars>
      </dgm:prSet>
      <dgm:spPr/>
    </dgm:pt>
  </dgm:ptLst>
  <dgm:cxnLst>
    <dgm:cxn modelId="{A5CC0201-2F66-2847-8E25-C6A1A3723825}" type="presOf" srcId="{03F53C45-C075-8A46-9E8A-5B1B541A3829}" destId="{A021DB70-4753-F948-95CE-CCDFF96AD381}" srcOrd="1" destOrd="0" presId="urn:microsoft.com/office/officeart/2005/8/layout/vList4"/>
    <dgm:cxn modelId="{B60C3A0B-23D9-1841-8375-5C67C5D93035}" srcId="{FE4BF22A-AE02-2649-8E2A-3A811C2899C0}" destId="{36B954E8-3558-3B4E-930E-F07FBABCDC50}" srcOrd="5" destOrd="0" parTransId="{97A10366-E140-3E47-AB6C-8A814496458F}" sibTransId="{21DB122A-3F53-5C47-816C-7722508A0B0A}"/>
    <dgm:cxn modelId="{570EB00B-8254-C343-B91E-3D5542C44BCA}" type="presOf" srcId="{FE4BF22A-AE02-2649-8E2A-3A811C2899C0}" destId="{4B9E7342-6D28-F141-9DA3-08A5D18D7CCE}" srcOrd="0" destOrd="0" presId="urn:microsoft.com/office/officeart/2005/8/layout/vList4"/>
    <dgm:cxn modelId="{94E80014-E04D-104F-861A-EFB297AD6C03}" type="presOf" srcId="{80B2F78A-0097-124A-AEAA-217EB3AAC749}" destId="{91AC5077-859A-0947-A6AE-3D21774BAB3D}" srcOrd="0" destOrd="0" presId="urn:microsoft.com/office/officeart/2005/8/layout/vList4"/>
    <dgm:cxn modelId="{B61C6314-AFE8-1A46-81E7-C1DD4BCE40AE}" type="presOf" srcId="{33B7E734-EC3A-2340-8160-6DE345134D08}" destId="{1B745F0A-96CC-0543-9F68-6B8BAC5C5151}" srcOrd="0" destOrd="0" presId="urn:microsoft.com/office/officeart/2005/8/layout/vList4"/>
    <dgm:cxn modelId="{B1E6C028-12F2-5B44-94D0-E0EC57EE2778}" type="presOf" srcId="{36B954E8-3558-3B4E-930E-F07FBABCDC50}" destId="{2C40468C-728B-9F43-A48A-6A7C4ED60127}" srcOrd="0" destOrd="0" presId="urn:microsoft.com/office/officeart/2005/8/layout/vList4"/>
    <dgm:cxn modelId="{1A79523F-F285-C24E-A491-380C5C8FBD6D}" type="presOf" srcId="{B36FBF8D-43ED-9E42-B6F3-79515FC088D4}" destId="{7432DEF4-1727-3541-8452-CB442F21C97E}" srcOrd="1" destOrd="0" presId="urn:microsoft.com/office/officeart/2005/8/layout/vList4"/>
    <dgm:cxn modelId="{21F0EB41-5967-7E4F-9841-FE81BABDB087}" srcId="{FE4BF22A-AE02-2649-8E2A-3A811C2899C0}" destId="{B36FBF8D-43ED-9E42-B6F3-79515FC088D4}" srcOrd="0" destOrd="0" parTransId="{A76CA720-8468-A142-8790-E83041EF2161}" sibTransId="{63AF2171-BA9C-7F45-A655-2CCFA5C463E7}"/>
    <dgm:cxn modelId="{DE40E842-BDE9-E840-AAF7-D39935821F30}" srcId="{FE4BF22A-AE02-2649-8E2A-3A811C2899C0}" destId="{33B7E734-EC3A-2340-8160-6DE345134D08}" srcOrd="3" destOrd="0" parTransId="{701C990D-B6D5-9546-AD84-BEC4FAE3FD59}" sibTransId="{510D64BF-D14F-2747-B2FA-4E75E6FEE176}"/>
    <dgm:cxn modelId="{3787CE5B-F70F-5448-BF4C-F1353AA7E633}" type="presOf" srcId="{33B7E734-EC3A-2340-8160-6DE345134D08}" destId="{90BDAA48-EB6B-C649-9A3A-E5ADFE4D922B}" srcOrd="1" destOrd="0" presId="urn:microsoft.com/office/officeart/2005/8/layout/vList4"/>
    <dgm:cxn modelId="{ED2BC96B-F9EB-0046-8CFF-66E1AFC61598}" srcId="{FE4BF22A-AE02-2649-8E2A-3A811C2899C0}" destId="{03F53C45-C075-8A46-9E8A-5B1B541A3829}" srcOrd="1" destOrd="0" parTransId="{1D9B4970-6870-9048-834A-4313F72050D7}" sibTransId="{98110B4C-F785-6440-B2F0-BCA5E08D7BFD}"/>
    <dgm:cxn modelId="{1D62726E-3862-A14F-B194-810C118A8B3B}" type="presOf" srcId="{80B2F78A-0097-124A-AEAA-217EB3AAC749}" destId="{01934059-D859-FF4E-9DD4-9C7862EF76A5}" srcOrd="1" destOrd="0" presId="urn:microsoft.com/office/officeart/2005/8/layout/vList4"/>
    <dgm:cxn modelId="{3E19EC9B-AC39-E647-87AF-3EB686D56650}" type="presOf" srcId="{03F53C45-C075-8A46-9E8A-5B1B541A3829}" destId="{5E2956B7-0046-7844-BA32-32D3116584B5}" srcOrd="0" destOrd="0" presId="urn:microsoft.com/office/officeart/2005/8/layout/vList4"/>
    <dgm:cxn modelId="{BCDDDCA2-1C80-B54A-A1BD-2526354B4634}" srcId="{FE4BF22A-AE02-2649-8E2A-3A811C2899C0}" destId="{7C47874C-EC57-0248-9EDD-6E4FF8990CF6}" srcOrd="4" destOrd="0" parTransId="{B9B0C4D9-7A57-E64D-A06E-0F56EE5F4E72}" sibTransId="{1848B57C-9D91-7C46-92EA-D243AA3DFF34}"/>
    <dgm:cxn modelId="{785D0BCA-FD7F-1D44-8303-D8965D778085}" srcId="{FE4BF22A-AE02-2649-8E2A-3A811C2899C0}" destId="{80B2F78A-0097-124A-AEAA-217EB3AAC749}" srcOrd="2" destOrd="0" parTransId="{850AC676-CBB5-5942-AB86-5218AA197C0C}" sibTransId="{B2C9D578-8052-274B-A19C-1C4E0E076445}"/>
    <dgm:cxn modelId="{5E3272D4-8F4B-CA44-9E8D-820652F5C359}" type="presOf" srcId="{B36FBF8D-43ED-9E42-B6F3-79515FC088D4}" destId="{EA595EFD-917D-0740-9E44-C8AEF23B602B}" srcOrd="0" destOrd="0" presId="urn:microsoft.com/office/officeart/2005/8/layout/vList4"/>
    <dgm:cxn modelId="{1FC597F2-B4E8-984B-B3FA-0FEE763AA94C}" type="presOf" srcId="{7C47874C-EC57-0248-9EDD-6E4FF8990CF6}" destId="{1A0A9B4F-E4E7-2240-88AB-A9058BFA15BC}" srcOrd="1" destOrd="0" presId="urn:microsoft.com/office/officeart/2005/8/layout/vList4"/>
    <dgm:cxn modelId="{8563AFF6-0E7D-C449-A16E-60847F232809}" type="presOf" srcId="{36B954E8-3558-3B4E-930E-F07FBABCDC50}" destId="{5E2622E4-418E-6E45-8F0B-1F9F265F31D3}" srcOrd="1" destOrd="0" presId="urn:microsoft.com/office/officeart/2005/8/layout/vList4"/>
    <dgm:cxn modelId="{DD39A9FD-60D4-B241-B20A-8717BC3A013B}" type="presOf" srcId="{7C47874C-EC57-0248-9EDD-6E4FF8990CF6}" destId="{ABEA70A8-A756-184A-95CE-E02DCFF723FA}" srcOrd="0" destOrd="0" presId="urn:microsoft.com/office/officeart/2005/8/layout/vList4"/>
    <dgm:cxn modelId="{AEE2D903-828A-AB42-9DB6-AAB0D1125E0C}" type="presParOf" srcId="{4B9E7342-6D28-F141-9DA3-08A5D18D7CCE}" destId="{6B377E95-E274-554B-838B-0B2CD0C737D0}" srcOrd="0" destOrd="0" presId="urn:microsoft.com/office/officeart/2005/8/layout/vList4"/>
    <dgm:cxn modelId="{705F0219-5478-234A-B424-AA3B943AE0DA}" type="presParOf" srcId="{6B377E95-E274-554B-838B-0B2CD0C737D0}" destId="{EA595EFD-917D-0740-9E44-C8AEF23B602B}" srcOrd="0" destOrd="0" presId="urn:microsoft.com/office/officeart/2005/8/layout/vList4"/>
    <dgm:cxn modelId="{500C1753-ACEC-0941-9792-306886D0AE90}" type="presParOf" srcId="{6B377E95-E274-554B-838B-0B2CD0C737D0}" destId="{396077B4-C22E-264B-BEAF-CC3FE0E74AD0}" srcOrd="1" destOrd="0" presId="urn:microsoft.com/office/officeart/2005/8/layout/vList4"/>
    <dgm:cxn modelId="{9AF65BC7-C9E0-964C-A459-09713CCC3ED4}" type="presParOf" srcId="{6B377E95-E274-554B-838B-0B2CD0C737D0}" destId="{7432DEF4-1727-3541-8452-CB442F21C97E}" srcOrd="2" destOrd="0" presId="urn:microsoft.com/office/officeart/2005/8/layout/vList4"/>
    <dgm:cxn modelId="{004D1A8F-131B-DA43-AA03-50E1E661301D}" type="presParOf" srcId="{4B9E7342-6D28-F141-9DA3-08A5D18D7CCE}" destId="{4973B305-55F8-2844-B48D-B5ADA5304707}" srcOrd="1" destOrd="0" presId="urn:microsoft.com/office/officeart/2005/8/layout/vList4"/>
    <dgm:cxn modelId="{53B4A8F0-6EB0-2945-AB1F-B98A4ED104BD}" type="presParOf" srcId="{4B9E7342-6D28-F141-9DA3-08A5D18D7CCE}" destId="{81BC1AEF-BA8F-8443-BF55-3764CB293BA5}" srcOrd="2" destOrd="0" presId="urn:microsoft.com/office/officeart/2005/8/layout/vList4"/>
    <dgm:cxn modelId="{AABEEEEB-4E85-EC43-86FE-166D1DCFACF2}" type="presParOf" srcId="{81BC1AEF-BA8F-8443-BF55-3764CB293BA5}" destId="{5E2956B7-0046-7844-BA32-32D3116584B5}" srcOrd="0" destOrd="0" presId="urn:microsoft.com/office/officeart/2005/8/layout/vList4"/>
    <dgm:cxn modelId="{8C715DBC-0706-F84E-8F7F-8F61AF911CC4}" type="presParOf" srcId="{81BC1AEF-BA8F-8443-BF55-3764CB293BA5}" destId="{97F669D9-03A6-B849-ABD8-006DFFF724DE}" srcOrd="1" destOrd="0" presId="urn:microsoft.com/office/officeart/2005/8/layout/vList4"/>
    <dgm:cxn modelId="{8264E0FF-5767-C94D-9696-2B4C566DE1D6}" type="presParOf" srcId="{81BC1AEF-BA8F-8443-BF55-3764CB293BA5}" destId="{A021DB70-4753-F948-95CE-CCDFF96AD381}" srcOrd="2" destOrd="0" presId="urn:microsoft.com/office/officeart/2005/8/layout/vList4"/>
    <dgm:cxn modelId="{21A905BE-F488-C44F-B89C-085EA8FD222F}" type="presParOf" srcId="{4B9E7342-6D28-F141-9DA3-08A5D18D7CCE}" destId="{C191F519-AC06-694D-B287-87F44242446B}" srcOrd="3" destOrd="0" presId="urn:microsoft.com/office/officeart/2005/8/layout/vList4"/>
    <dgm:cxn modelId="{0735AABE-D090-284C-B094-12E2B1E554A2}" type="presParOf" srcId="{4B9E7342-6D28-F141-9DA3-08A5D18D7CCE}" destId="{99DCB9AA-8FD8-7F42-9F41-D1F8CC6EB34F}" srcOrd="4" destOrd="0" presId="urn:microsoft.com/office/officeart/2005/8/layout/vList4"/>
    <dgm:cxn modelId="{B191AB97-9676-164F-B94C-752267FE80E2}" type="presParOf" srcId="{99DCB9AA-8FD8-7F42-9F41-D1F8CC6EB34F}" destId="{91AC5077-859A-0947-A6AE-3D21774BAB3D}" srcOrd="0" destOrd="0" presId="urn:microsoft.com/office/officeart/2005/8/layout/vList4"/>
    <dgm:cxn modelId="{58E4985B-0F0D-0B47-B4D8-93D845A5E111}" type="presParOf" srcId="{99DCB9AA-8FD8-7F42-9F41-D1F8CC6EB34F}" destId="{AC01578C-AD22-E340-990A-3BD29BA903F7}" srcOrd="1" destOrd="0" presId="urn:microsoft.com/office/officeart/2005/8/layout/vList4"/>
    <dgm:cxn modelId="{D6E269CE-04DF-C449-A0A3-25346335C80C}" type="presParOf" srcId="{99DCB9AA-8FD8-7F42-9F41-D1F8CC6EB34F}" destId="{01934059-D859-FF4E-9DD4-9C7862EF76A5}" srcOrd="2" destOrd="0" presId="urn:microsoft.com/office/officeart/2005/8/layout/vList4"/>
    <dgm:cxn modelId="{D265D3A6-50D6-F041-8DC4-65B28CC4E9C1}" type="presParOf" srcId="{4B9E7342-6D28-F141-9DA3-08A5D18D7CCE}" destId="{81BD6348-8697-314E-BDDA-41B757AD6A49}" srcOrd="5" destOrd="0" presId="urn:microsoft.com/office/officeart/2005/8/layout/vList4"/>
    <dgm:cxn modelId="{54A28386-5390-B84B-99E2-232E24B1EA3F}" type="presParOf" srcId="{4B9E7342-6D28-F141-9DA3-08A5D18D7CCE}" destId="{86D06928-2F7A-3C49-8D6D-F51D953BD71F}" srcOrd="6" destOrd="0" presId="urn:microsoft.com/office/officeart/2005/8/layout/vList4"/>
    <dgm:cxn modelId="{15482C5B-87C9-3A4D-A9D2-7A3CE4579831}" type="presParOf" srcId="{86D06928-2F7A-3C49-8D6D-F51D953BD71F}" destId="{1B745F0A-96CC-0543-9F68-6B8BAC5C5151}" srcOrd="0" destOrd="0" presId="urn:microsoft.com/office/officeart/2005/8/layout/vList4"/>
    <dgm:cxn modelId="{AC0ED0E3-E9B1-634C-9C35-87B448384140}" type="presParOf" srcId="{86D06928-2F7A-3C49-8D6D-F51D953BD71F}" destId="{3E202C6A-30A0-4F41-9884-701729CE0C01}" srcOrd="1" destOrd="0" presId="urn:microsoft.com/office/officeart/2005/8/layout/vList4"/>
    <dgm:cxn modelId="{1D472CF8-8246-5747-8CA1-86BA3621ADDA}" type="presParOf" srcId="{86D06928-2F7A-3C49-8D6D-F51D953BD71F}" destId="{90BDAA48-EB6B-C649-9A3A-E5ADFE4D922B}" srcOrd="2" destOrd="0" presId="urn:microsoft.com/office/officeart/2005/8/layout/vList4"/>
    <dgm:cxn modelId="{68C5CE37-1C54-B34A-94A5-C0CAFDB4D599}" type="presParOf" srcId="{4B9E7342-6D28-F141-9DA3-08A5D18D7CCE}" destId="{F3182F12-385F-A24A-AF9E-01C515A9334E}" srcOrd="7" destOrd="0" presId="urn:microsoft.com/office/officeart/2005/8/layout/vList4"/>
    <dgm:cxn modelId="{7BB00FE5-C026-5D46-95B9-C4943E221B6B}" type="presParOf" srcId="{4B9E7342-6D28-F141-9DA3-08A5D18D7CCE}" destId="{79D4D7F4-3C12-794A-B9FD-7F518EBD918F}" srcOrd="8" destOrd="0" presId="urn:microsoft.com/office/officeart/2005/8/layout/vList4"/>
    <dgm:cxn modelId="{DE21747B-58AB-FF49-91DE-72EC3813D6D9}" type="presParOf" srcId="{79D4D7F4-3C12-794A-B9FD-7F518EBD918F}" destId="{ABEA70A8-A756-184A-95CE-E02DCFF723FA}" srcOrd="0" destOrd="0" presId="urn:microsoft.com/office/officeart/2005/8/layout/vList4"/>
    <dgm:cxn modelId="{F2E2054B-C7B2-224E-81BA-3693AF368915}" type="presParOf" srcId="{79D4D7F4-3C12-794A-B9FD-7F518EBD918F}" destId="{FC375443-F2FC-874B-92E1-A270B562529F}" srcOrd="1" destOrd="0" presId="urn:microsoft.com/office/officeart/2005/8/layout/vList4"/>
    <dgm:cxn modelId="{70F06F31-2D5D-C64D-A088-173075562E4C}" type="presParOf" srcId="{79D4D7F4-3C12-794A-B9FD-7F518EBD918F}" destId="{1A0A9B4F-E4E7-2240-88AB-A9058BFA15BC}" srcOrd="2" destOrd="0" presId="urn:microsoft.com/office/officeart/2005/8/layout/vList4"/>
    <dgm:cxn modelId="{A42A53A7-1C73-C94A-B481-C4433F0B9EEF}" type="presParOf" srcId="{4B9E7342-6D28-F141-9DA3-08A5D18D7CCE}" destId="{6BF14F5F-623D-D74E-AED4-BB3212E94F5A}" srcOrd="9" destOrd="0" presId="urn:microsoft.com/office/officeart/2005/8/layout/vList4"/>
    <dgm:cxn modelId="{62A8D557-59CD-9145-86E5-72F243D377B7}" type="presParOf" srcId="{4B9E7342-6D28-F141-9DA3-08A5D18D7CCE}" destId="{5ED0729E-66BE-F14E-A3B4-91D4FECA3465}" srcOrd="10" destOrd="0" presId="urn:microsoft.com/office/officeart/2005/8/layout/vList4"/>
    <dgm:cxn modelId="{EB01262B-9DC6-0648-8366-73F699BF1595}" type="presParOf" srcId="{5ED0729E-66BE-F14E-A3B4-91D4FECA3465}" destId="{2C40468C-728B-9F43-A48A-6A7C4ED60127}" srcOrd="0" destOrd="0" presId="urn:microsoft.com/office/officeart/2005/8/layout/vList4"/>
    <dgm:cxn modelId="{4AE91ED7-DDA1-7A4F-BFCA-E70EFE0C03F7}" type="presParOf" srcId="{5ED0729E-66BE-F14E-A3B4-91D4FECA3465}" destId="{8EF879C4-9622-0B41-9EF6-5ECEBE65591C}" srcOrd="1" destOrd="0" presId="urn:microsoft.com/office/officeart/2005/8/layout/vList4"/>
    <dgm:cxn modelId="{59A3D307-00A6-6E43-AFA2-0496B09002B8}" type="presParOf" srcId="{5ED0729E-66BE-F14E-A3B4-91D4FECA3465}" destId="{5E2622E4-418E-6E45-8F0B-1F9F265F31D3}"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C52840DF-8D5B-484D-896D-B93D29C06196}" type="doc">
      <dgm:prSet loTypeId="urn:microsoft.com/office/officeart/2005/8/layout/matrix1" loCatId="matrix" qsTypeId="urn:microsoft.com/office/officeart/2005/8/quickstyle/3d9" qsCatId="3D" csTypeId="urn:microsoft.com/office/officeart/2005/8/colors/accent1_2" csCatId="accent1" phldr="1"/>
      <dgm:spPr>
        <a:scene3d>
          <a:camera prst="perspectiveRelaxed" fov="0">
            <a:rot lat="19149996" lon="20104178" rev="1577324"/>
          </a:camera>
          <a:lightRig rig="soft" dir="t"/>
          <a:backdrop>
            <a:anchor x="0" y="0" z="-210000"/>
            <a:norm dx="0" dy="0" dz="914400"/>
            <a:up dx="0" dy="914400" dz="0"/>
          </a:backdrop>
        </a:scene3d>
      </dgm:spPr>
      <dgm:t>
        <a:bodyPr/>
        <a:lstStyle/>
        <a:p>
          <a:endParaRPr lang="en-US"/>
        </a:p>
      </dgm:t>
    </dgm:pt>
    <dgm:pt modelId="{9126C300-2B5A-407A-B099-D883DF548D1F}">
      <dgm:prSet phldrT="[Text]" custT="1"/>
      <dgm:spPr>
        <a:solidFill>
          <a:srgbClr val="E8D067"/>
        </a:solidFill>
      </dgm:spPr>
      <dgm:t>
        <a:bodyPr/>
        <a:lstStyle/>
        <a:p>
          <a:r>
            <a:rPr lang="en-US" sz="2800" b="1" dirty="0">
              <a:solidFill>
                <a:srgbClr val="002060"/>
              </a:solidFill>
            </a:rPr>
            <a:t>T.E.A.M.</a:t>
          </a:r>
        </a:p>
      </dgm:t>
    </dgm:pt>
    <dgm:pt modelId="{68C5C721-6E00-405F-83E5-B29DF76F19F9}" type="parTrans" cxnId="{205339F3-2144-4086-9C7C-9027AFF0017D}">
      <dgm:prSet/>
      <dgm:spPr/>
      <dgm:t>
        <a:bodyPr/>
        <a:lstStyle/>
        <a:p>
          <a:endParaRPr lang="en-US"/>
        </a:p>
      </dgm:t>
    </dgm:pt>
    <dgm:pt modelId="{8A61AD11-2142-4BF7-9215-DBF7E1ED59D1}" type="sibTrans" cxnId="{205339F3-2144-4086-9C7C-9027AFF0017D}">
      <dgm:prSet/>
      <dgm:spPr/>
      <dgm:t>
        <a:bodyPr/>
        <a:lstStyle/>
        <a:p>
          <a:endParaRPr lang="en-US"/>
        </a:p>
      </dgm:t>
    </dgm:pt>
    <dgm:pt modelId="{F40673E5-67FA-4A6C-92D6-BC10F59ADBC7}">
      <dgm:prSet phldrT="[Text]"/>
      <dgm:spPr>
        <a:solidFill>
          <a:srgbClr val="234098"/>
        </a:solidFill>
      </dgm:spPr>
      <dgm:t>
        <a:bodyPr/>
        <a:lstStyle/>
        <a:p>
          <a:r>
            <a:rPr lang="en-US" dirty="0"/>
            <a:t>Teach </a:t>
          </a:r>
        </a:p>
      </dgm:t>
    </dgm:pt>
    <dgm:pt modelId="{ACC7DB61-3037-40E9-A547-4184C5344040}" type="parTrans" cxnId="{39C60404-DAF8-4A96-B8E9-64ED45889ED9}">
      <dgm:prSet/>
      <dgm:spPr/>
      <dgm:t>
        <a:bodyPr/>
        <a:lstStyle/>
        <a:p>
          <a:endParaRPr lang="en-US"/>
        </a:p>
      </dgm:t>
    </dgm:pt>
    <dgm:pt modelId="{8CDCE6B8-6F1E-4FF4-A449-5F25359941B9}" type="sibTrans" cxnId="{39C60404-DAF8-4A96-B8E9-64ED45889ED9}">
      <dgm:prSet/>
      <dgm:spPr/>
      <dgm:t>
        <a:bodyPr/>
        <a:lstStyle/>
        <a:p>
          <a:endParaRPr lang="en-US"/>
        </a:p>
      </dgm:t>
    </dgm:pt>
    <dgm:pt modelId="{3E9217CB-9EB1-4AD5-BD05-547475D113B7}">
      <dgm:prSet phldrT="[Text]"/>
      <dgm:spPr>
        <a:solidFill>
          <a:srgbClr val="008000"/>
        </a:solidFill>
      </dgm:spPr>
      <dgm:t>
        <a:bodyPr/>
        <a:lstStyle/>
        <a:p>
          <a:r>
            <a:rPr lang="en-US" dirty="0"/>
            <a:t> Enforce</a:t>
          </a:r>
        </a:p>
      </dgm:t>
    </dgm:pt>
    <dgm:pt modelId="{0CD48B97-400D-4D2D-9491-E81492B82A9E}" type="parTrans" cxnId="{90C12562-26D4-4E41-AD24-7D73232C41EE}">
      <dgm:prSet/>
      <dgm:spPr/>
      <dgm:t>
        <a:bodyPr/>
        <a:lstStyle/>
        <a:p>
          <a:endParaRPr lang="en-US"/>
        </a:p>
      </dgm:t>
    </dgm:pt>
    <dgm:pt modelId="{6BBE1B8F-388C-4870-B24A-820ADE916CDE}" type="sibTrans" cxnId="{90C12562-26D4-4E41-AD24-7D73232C41EE}">
      <dgm:prSet/>
      <dgm:spPr/>
      <dgm:t>
        <a:bodyPr/>
        <a:lstStyle/>
        <a:p>
          <a:endParaRPr lang="en-US"/>
        </a:p>
      </dgm:t>
    </dgm:pt>
    <dgm:pt modelId="{E5F014E3-1210-480A-83E5-B29A67FA9C19}">
      <dgm:prSet phldrT="[Text]"/>
      <dgm:spPr>
        <a:solidFill>
          <a:srgbClr val="6682B5"/>
        </a:solidFill>
      </dgm:spPr>
      <dgm:t>
        <a:bodyPr/>
        <a:lstStyle/>
        <a:p>
          <a:r>
            <a:rPr lang="en-US" dirty="0"/>
            <a:t> Advocate</a:t>
          </a:r>
        </a:p>
      </dgm:t>
    </dgm:pt>
    <dgm:pt modelId="{E3840DCB-1B21-47A4-ABEA-46F935D3366E}" type="parTrans" cxnId="{B01C63A0-6D58-4802-8BA1-F4DB3D70B17C}">
      <dgm:prSet/>
      <dgm:spPr/>
      <dgm:t>
        <a:bodyPr/>
        <a:lstStyle/>
        <a:p>
          <a:endParaRPr lang="en-US"/>
        </a:p>
      </dgm:t>
    </dgm:pt>
    <dgm:pt modelId="{D7881529-E7ED-4826-8FE5-A00FC4714129}" type="sibTrans" cxnId="{B01C63A0-6D58-4802-8BA1-F4DB3D70B17C}">
      <dgm:prSet/>
      <dgm:spPr/>
      <dgm:t>
        <a:bodyPr/>
        <a:lstStyle/>
        <a:p>
          <a:endParaRPr lang="en-US"/>
        </a:p>
      </dgm:t>
    </dgm:pt>
    <dgm:pt modelId="{72DD7C74-4197-4F19-891E-14A58CDB7373}">
      <dgm:prSet phldrT="[Text]"/>
      <dgm:spPr>
        <a:solidFill>
          <a:srgbClr val="DC3835"/>
        </a:solidFill>
      </dgm:spPr>
      <dgm:t>
        <a:bodyPr/>
        <a:lstStyle/>
        <a:p>
          <a:r>
            <a:rPr lang="en-US" dirty="0"/>
            <a:t> Model</a:t>
          </a:r>
        </a:p>
      </dgm:t>
    </dgm:pt>
    <dgm:pt modelId="{0939D0F4-8B2F-4185-96CA-B7F219CA6193}" type="parTrans" cxnId="{3AB20DC2-A43B-4AE5-819B-5733F5208014}">
      <dgm:prSet/>
      <dgm:spPr/>
      <dgm:t>
        <a:bodyPr/>
        <a:lstStyle/>
        <a:p>
          <a:endParaRPr lang="en-US"/>
        </a:p>
      </dgm:t>
    </dgm:pt>
    <dgm:pt modelId="{A4351582-F698-453A-AB27-AAB2521D322C}" type="sibTrans" cxnId="{3AB20DC2-A43B-4AE5-819B-5733F5208014}">
      <dgm:prSet/>
      <dgm:spPr/>
      <dgm:t>
        <a:bodyPr/>
        <a:lstStyle/>
        <a:p>
          <a:endParaRPr lang="en-US"/>
        </a:p>
      </dgm:t>
    </dgm:pt>
    <dgm:pt modelId="{6FB2D1F5-71BE-46C2-9752-FC4362EB43A7}" type="pres">
      <dgm:prSet presAssocID="{C52840DF-8D5B-484D-896D-B93D29C06196}" presName="diagram" presStyleCnt="0">
        <dgm:presLayoutVars>
          <dgm:chMax val="1"/>
          <dgm:dir/>
          <dgm:animLvl val="ctr"/>
          <dgm:resizeHandles val="exact"/>
        </dgm:presLayoutVars>
      </dgm:prSet>
      <dgm:spPr/>
    </dgm:pt>
    <dgm:pt modelId="{F81EAEEC-E405-46FA-81D1-576EE0EA1C35}" type="pres">
      <dgm:prSet presAssocID="{C52840DF-8D5B-484D-896D-B93D29C06196}" presName="matrix" presStyleCnt="0"/>
      <dgm:spPr/>
    </dgm:pt>
    <dgm:pt modelId="{35894D2A-7448-4EEF-BE7A-AFECDF46E879}" type="pres">
      <dgm:prSet presAssocID="{C52840DF-8D5B-484D-896D-B93D29C06196}" presName="tile1" presStyleLbl="node1" presStyleIdx="0" presStyleCnt="4" custLinFactNeighborY="-3332"/>
      <dgm:spPr/>
    </dgm:pt>
    <dgm:pt modelId="{7D6BE7A4-F4F8-41A6-B378-82CB3DEF028B}" type="pres">
      <dgm:prSet presAssocID="{C52840DF-8D5B-484D-896D-B93D29C06196}" presName="tile1text" presStyleLbl="node1" presStyleIdx="0" presStyleCnt="4">
        <dgm:presLayoutVars>
          <dgm:chMax val="0"/>
          <dgm:chPref val="0"/>
          <dgm:bulletEnabled val="1"/>
        </dgm:presLayoutVars>
      </dgm:prSet>
      <dgm:spPr/>
    </dgm:pt>
    <dgm:pt modelId="{261419D1-020B-4657-BF78-9F0E18F7ED53}" type="pres">
      <dgm:prSet presAssocID="{C52840DF-8D5B-484D-896D-B93D29C06196}" presName="tile2" presStyleLbl="node1" presStyleIdx="1" presStyleCnt="4" custLinFactNeighborX="11343" custLinFactNeighborY="-50000"/>
      <dgm:spPr/>
    </dgm:pt>
    <dgm:pt modelId="{6AE1032C-5A52-45A7-B42C-E3AD4E29B0D4}" type="pres">
      <dgm:prSet presAssocID="{C52840DF-8D5B-484D-896D-B93D29C06196}" presName="tile2text" presStyleLbl="node1" presStyleIdx="1" presStyleCnt="4">
        <dgm:presLayoutVars>
          <dgm:chMax val="0"/>
          <dgm:chPref val="0"/>
          <dgm:bulletEnabled val="1"/>
        </dgm:presLayoutVars>
      </dgm:prSet>
      <dgm:spPr/>
    </dgm:pt>
    <dgm:pt modelId="{94D001CF-E85D-43CF-A52B-834DD35C680F}" type="pres">
      <dgm:prSet presAssocID="{C52840DF-8D5B-484D-896D-B93D29C06196}" presName="tile3" presStyleLbl="node1" presStyleIdx="2" presStyleCnt="4"/>
      <dgm:spPr/>
    </dgm:pt>
    <dgm:pt modelId="{7BA5ED7B-4C9D-4749-976E-6907BA0B55EF}" type="pres">
      <dgm:prSet presAssocID="{C52840DF-8D5B-484D-896D-B93D29C06196}" presName="tile3text" presStyleLbl="node1" presStyleIdx="2" presStyleCnt="4">
        <dgm:presLayoutVars>
          <dgm:chMax val="0"/>
          <dgm:chPref val="0"/>
          <dgm:bulletEnabled val="1"/>
        </dgm:presLayoutVars>
      </dgm:prSet>
      <dgm:spPr/>
    </dgm:pt>
    <dgm:pt modelId="{0CD42C0B-1FA3-425E-90C8-A1C3A2B21B06}" type="pres">
      <dgm:prSet presAssocID="{C52840DF-8D5B-484D-896D-B93D29C06196}" presName="tile4" presStyleLbl="node1" presStyleIdx="3" presStyleCnt="4"/>
      <dgm:spPr/>
    </dgm:pt>
    <dgm:pt modelId="{5408CB34-D5AA-41FA-B3B2-04CFE8A47361}" type="pres">
      <dgm:prSet presAssocID="{C52840DF-8D5B-484D-896D-B93D29C06196}" presName="tile4text" presStyleLbl="node1" presStyleIdx="3" presStyleCnt="4">
        <dgm:presLayoutVars>
          <dgm:chMax val="0"/>
          <dgm:chPref val="0"/>
          <dgm:bulletEnabled val="1"/>
        </dgm:presLayoutVars>
      </dgm:prSet>
      <dgm:spPr/>
    </dgm:pt>
    <dgm:pt modelId="{A4D9E059-1CF5-46B4-9BDC-6A89B9F2C818}" type="pres">
      <dgm:prSet presAssocID="{C52840DF-8D5B-484D-896D-B93D29C06196}" presName="centerTile" presStyleLbl="fgShp" presStyleIdx="0" presStyleCnt="1">
        <dgm:presLayoutVars>
          <dgm:chMax val="0"/>
          <dgm:chPref val="0"/>
        </dgm:presLayoutVars>
      </dgm:prSet>
      <dgm:spPr/>
    </dgm:pt>
  </dgm:ptLst>
  <dgm:cxnLst>
    <dgm:cxn modelId="{39C60404-DAF8-4A96-B8E9-64ED45889ED9}" srcId="{9126C300-2B5A-407A-B099-D883DF548D1F}" destId="{F40673E5-67FA-4A6C-92D6-BC10F59ADBC7}" srcOrd="0" destOrd="0" parTransId="{ACC7DB61-3037-40E9-A547-4184C5344040}" sibTransId="{8CDCE6B8-6F1E-4FF4-A449-5F25359941B9}"/>
    <dgm:cxn modelId="{E9E0A408-74E3-B64E-92B3-56A26215D26C}" type="presOf" srcId="{72DD7C74-4197-4F19-891E-14A58CDB7373}" destId="{5408CB34-D5AA-41FA-B3B2-04CFE8A47361}" srcOrd="1" destOrd="0" presId="urn:microsoft.com/office/officeart/2005/8/layout/matrix1"/>
    <dgm:cxn modelId="{DE667722-FBFB-5C4F-B9F9-FF132E1F5FE1}" type="presOf" srcId="{E5F014E3-1210-480A-83E5-B29A67FA9C19}" destId="{7BA5ED7B-4C9D-4749-976E-6907BA0B55EF}" srcOrd="1" destOrd="0" presId="urn:microsoft.com/office/officeart/2005/8/layout/matrix1"/>
    <dgm:cxn modelId="{2A326928-AA21-2641-91CC-358B526A1043}" type="presOf" srcId="{F40673E5-67FA-4A6C-92D6-BC10F59ADBC7}" destId="{35894D2A-7448-4EEF-BE7A-AFECDF46E879}" srcOrd="0" destOrd="0" presId="urn:microsoft.com/office/officeart/2005/8/layout/matrix1"/>
    <dgm:cxn modelId="{B8162E3F-0D94-5A42-A31A-919004070902}" type="presOf" srcId="{9126C300-2B5A-407A-B099-D883DF548D1F}" destId="{A4D9E059-1CF5-46B4-9BDC-6A89B9F2C818}" srcOrd="0" destOrd="0" presId="urn:microsoft.com/office/officeart/2005/8/layout/matrix1"/>
    <dgm:cxn modelId="{90C12562-26D4-4E41-AD24-7D73232C41EE}" srcId="{9126C300-2B5A-407A-B099-D883DF548D1F}" destId="{3E9217CB-9EB1-4AD5-BD05-547475D113B7}" srcOrd="1" destOrd="0" parTransId="{0CD48B97-400D-4D2D-9491-E81492B82A9E}" sibTransId="{6BBE1B8F-388C-4870-B24A-820ADE916CDE}"/>
    <dgm:cxn modelId="{36535C72-7E1E-584C-9920-F4DD65D82A3C}" type="presOf" srcId="{F40673E5-67FA-4A6C-92D6-BC10F59ADBC7}" destId="{7D6BE7A4-F4F8-41A6-B378-82CB3DEF028B}" srcOrd="1" destOrd="0" presId="urn:microsoft.com/office/officeart/2005/8/layout/matrix1"/>
    <dgm:cxn modelId="{0BF5579F-E7F5-AC40-8C65-565C4DDAB7E7}" type="presOf" srcId="{C52840DF-8D5B-484D-896D-B93D29C06196}" destId="{6FB2D1F5-71BE-46C2-9752-FC4362EB43A7}" srcOrd="0" destOrd="0" presId="urn:microsoft.com/office/officeart/2005/8/layout/matrix1"/>
    <dgm:cxn modelId="{B01C63A0-6D58-4802-8BA1-F4DB3D70B17C}" srcId="{9126C300-2B5A-407A-B099-D883DF548D1F}" destId="{E5F014E3-1210-480A-83E5-B29A67FA9C19}" srcOrd="2" destOrd="0" parTransId="{E3840DCB-1B21-47A4-ABEA-46F935D3366E}" sibTransId="{D7881529-E7ED-4826-8FE5-A00FC4714129}"/>
    <dgm:cxn modelId="{36A77BAB-04D5-D541-BC73-2B71FC06568A}" type="presOf" srcId="{3E9217CB-9EB1-4AD5-BD05-547475D113B7}" destId="{6AE1032C-5A52-45A7-B42C-E3AD4E29B0D4}" srcOrd="1" destOrd="0" presId="urn:microsoft.com/office/officeart/2005/8/layout/matrix1"/>
    <dgm:cxn modelId="{B0266DBE-D178-7241-BA6A-622F78FDF472}" type="presOf" srcId="{E5F014E3-1210-480A-83E5-B29A67FA9C19}" destId="{94D001CF-E85D-43CF-A52B-834DD35C680F}" srcOrd="0" destOrd="0" presId="urn:microsoft.com/office/officeart/2005/8/layout/matrix1"/>
    <dgm:cxn modelId="{3AB20DC2-A43B-4AE5-819B-5733F5208014}" srcId="{9126C300-2B5A-407A-B099-D883DF548D1F}" destId="{72DD7C74-4197-4F19-891E-14A58CDB7373}" srcOrd="3" destOrd="0" parTransId="{0939D0F4-8B2F-4185-96CA-B7F219CA6193}" sibTransId="{A4351582-F698-453A-AB27-AAB2521D322C}"/>
    <dgm:cxn modelId="{205339F3-2144-4086-9C7C-9027AFF0017D}" srcId="{C52840DF-8D5B-484D-896D-B93D29C06196}" destId="{9126C300-2B5A-407A-B099-D883DF548D1F}" srcOrd="0" destOrd="0" parTransId="{68C5C721-6E00-405F-83E5-B29DF76F19F9}" sibTransId="{8A61AD11-2142-4BF7-9215-DBF7E1ED59D1}"/>
    <dgm:cxn modelId="{2C4A9AF5-5D3D-ED41-AF7D-6CD81DA8D072}" type="presOf" srcId="{72DD7C74-4197-4F19-891E-14A58CDB7373}" destId="{0CD42C0B-1FA3-425E-90C8-A1C3A2B21B06}" srcOrd="0" destOrd="0" presId="urn:microsoft.com/office/officeart/2005/8/layout/matrix1"/>
    <dgm:cxn modelId="{0F2FC4F5-683A-8C4F-A51A-C3B1C38DF879}" type="presOf" srcId="{3E9217CB-9EB1-4AD5-BD05-547475D113B7}" destId="{261419D1-020B-4657-BF78-9F0E18F7ED53}" srcOrd="0" destOrd="0" presId="urn:microsoft.com/office/officeart/2005/8/layout/matrix1"/>
    <dgm:cxn modelId="{2953F403-2D23-0C4E-B91D-639949A45E01}" type="presParOf" srcId="{6FB2D1F5-71BE-46C2-9752-FC4362EB43A7}" destId="{F81EAEEC-E405-46FA-81D1-576EE0EA1C35}" srcOrd="0" destOrd="0" presId="urn:microsoft.com/office/officeart/2005/8/layout/matrix1"/>
    <dgm:cxn modelId="{F1F1CE1A-D10B-F547-B2AD-2CB69D2B72C2}" type="presParOf" srcId="{F81EAEEC-E405-46FA-81D1-576EE0EA1C35}" destId="{35894D2A-7448-4EEF-BE7A-AFECDF46E879}" srcOrd="0" destOrd="0" presId="urn:microsoft.com/office/officeart/2005/8/layout/matrix1"/>
    <dgm:cxn modelId="{77B13D5F-1B91-4D40-BF7F-0FEB5D28C61F}" type="presParOf" srcId="{F81EAEEC-E405-46FA-81D1-576EE0EA1C35}" destId="{7D6BE7A4-F4F8-41A6-B378-82CB3DEF028B}" srcOrd="1" destOrd="0" presId="urn:microsoft.com/office/officeart/2005/8/layout/matrix1"/>
    <dgm:cxn modelId="{7D5C619B-32F6-0548-99A3-25F6F9329DF7}" type="presParOf" srcId="{F81EAEEC-E405-46FA-81D1-576EE0EA1C35}" destId="{261419D1-020B-4657-BF78-9F0E18F7ED53}" srcOrd="2" destOrd="0" presId="urn:microsoft.com/office/officeart/2005/8/layout/matrix1"/>
    <dgm:cxn modelId="{5C4D27A5-3AC7-9344-A4D8-075455767F4C}" type="presParOf" srcId="{F81EAEEC-E405-46FA-81D1-576EE0EA1C35}" destId="{6AE1032C-5A52-45A7-B42C-E3AD4E29B0D4}" srcOrd="3" destOrd="0" presId="urn:microsoft.com/office/officeart/2005/8/layout/matrix1"/>
    <dgm:cxn modelId="{D8F93067-6EEF-B14F-B322-005798DF2058}" type="presParOf" srcId="{F81EAEEC-E405-46FA-81D1-576EE0EA1C35}" destId="{94D001CF-E85D-43CF-A52B-834DD35C680F}" srcOrd="4" destOrd="0" presId="urn:microsoft.com/office/officeart/2005/8/layout/matrix1"/>
    <dgm:cxn modelId="{5FCC6EEC-894C-A34D-B4A0-4ACB79AED481}" type="presParOf" srcId="{F81EAEEC-E405-46FA-81D1-576EE0EA1C35}" destId="{7BA5ED7B-4C9D-4749-976E-6907BA0B55EF}" srcOrd="5" destOrd="0" presId="urn:microsoft.com/office/officeart/2005/8/layout/matrix1"/>
    <dgm:cxn modelId="{1621368E-2AD7-4944-96E0-873762E7C686}" type="presParOf" srcId="{F81EAEEC-E405-46FA-81D1-576EE0EA1C35}" destId="{0CD42C0B-1FA3-425E-90C8-A1C3A2B21B06}" srcOrd="6" destOrd="0" presId="urn:microsoft.com/office/officeart/2005/8/layout/matrix1"/>
    <dgm:cxn modelId="{E499FC1B-0C3B-DE42-886A-AAA84596DEF3}" type="presParOf" srcId="{F81EAEEC-E405-46FA-81D1-576EE0EA1C35}" destId="{5408CB34-D5AA-41FA-B3B2-04CFE8A47361}" srcOrd="7" destOrd="0" presId="urn:microsoft.com/office/officeart/2005/8/layout/matrix1"/>
    <dgm:cxn modelId="{187749F3-0048-C841-B442-FF94E6E082AA}" type="presParOf" srcId="{6FB2D1F5-71BE-46C2-9752-FC4362EB43A7}" destId="{A4D9E059-1CF5-46B4-9BDC-6A89B9F2C818}"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8D9C845A-6FD4-644B-9C3C-05594FCADD4F}" type="doc">
      <dgm:prSet loTypeId="urn:microsoft.com/office/officeart/2005/8/layout/pyramid2" loCatId="pyramid" qsTypeId="urn:microsoft.com/office/officeart/2005/8/quickstyle/simple1" qsCatId="simple" csTypeId="urn:microsoft.com/office/officeart/2005/8/colors/accent6_3" csCatId="accent6" phldr="1"/>
      <dgm:spPr/>
    </dgm:pt>
    <dgm:pt modelId="{9B53624D-1F54-B44E-A7EC-5ED565EB9286}">
      <dgm:prSet phldrT="[Text]"/>
      <dgm:spPr>
        <a:solidFill>
          <a:schemeClr val="tx2"/>
        </a:solidFill>
      </dgm:spPr>
      <dgm:t>
        <a:bodyPr/>
        <a:lstStyle/>
        <a:p>
          <a:r>
            <a:rPr lang="en-US" b="1" dirty="0">
              <a:solidFill>
                <a:schemeClr val="bg1"/>
              </a:solidFill>
              <a:effectLst>
                <a:outerShdw blurRad="38100" dist="38100" dir="2700000" algn="tl">
                  <a:srgbClr val="000000">
                    <a:alpha val="43137"/>
                  </a:srgbClr>
                </a:outerShdw>
              </a:effectLst>
            </a:rPr>
            <a:t>Effective</a:t>
          </a:r>
        </a:p>
      </dgm:t>
    </dgm:pt>
    <dgm:pt modelId="{7F9F1556-88FA-4342-9053-C2DAAC850727}" type="parTrans" cxnId="{8E4E2DBA-81E5-1B4B-AA1B-E53B1880676C}">
      <dgm:prSet/>
      <dgm:spPr/>
      <dgm:t>
        <a:bodyPr/>
        <a:lstStyle/>
        <a:p>
          <a:endParaRPr lang="en-US"/>
        </a:p>
      </dgm:t>
    </dgm:pt>
    <dgm:pt modelId="{AF07274F-5568-0547-AC9D-4192D7F7BD7D}" type="sibTrans" cxnId="{8E4E2DBA-81E5-1B4B-AA1B-E53B1880676C}">
      <dgm:prSet/>
      <dgm:spPr/>
      <dgm:t>
        <a:bodyPr/>
        <a:lstStyle/>
        <a:p>
          <a:endParaRPr lang="en-US"/>
        </a:p>
      </dgm:t>
    </dgm:pt>
    <dgm:pt modelId="{1261CCAA-0FD2-4548-B1A3-0E2439922DD1}">
      <dgm:prSet phldrT="[Text]"/>
      <dgm:spPr>
        <a:solidFill>
          <a:schemeClr val="tx2"/>
        </a:solidFill>
      </dgm:spPr>
      <dgm:t>
        <a:bodyPr/>
        <a:lstStyle/>
        <a:p>
          <a:r>
            <a:rPr lang="en-US" b="1" dirty="0">
              <a:solidFill>
                <a:schemeClr val="bg1"/>
              </a:solidFill>
              <a:effectLst>
                <a:outerShdw blurRad="38100" dist="38100" dir="2700000" algn="tl">
                  <a:srgbClr val="000000">
                    <a:alpha val="43137"/>
                  </a:srgbClr>
                </a:outerShdw>
              </a:effectLst>
            </a:rPr>
            <a:t>Ethical</a:t>
          </a:r>
        </a:p>
      </dgm:t>
    </dgm:pt>
    <dgm:pt modelId="{B0A4E592-CCE3-B64F-92AE-16A12A4F9A33}" type="parTrans" cxnId="{C17CBCE2-405A-084C-9F50-C7A07FC23C0D}">
      <dgm:prSet/>
      <dgm:spPr/>
      <dgm:t>
        <a:bodyPr/>
        <a:lstStyle/>
        <a:p>
          <a:endParaRPr lang="en-US"/>
        </a:p>
      </dgm:t>
    </dgm:pt>
    <dgm:pt modelId="{1C4B7CDA-C9DB-8E49-96C5-4FA862A7ADA2}" type="sibTrans" cxnId="{C17CBCE2-405A-084C-9F50-C7A07FC23C0D}">
      <dgm:prSet/>
      <dgm:spPr/>
      <dgm:t>
        <a:bodyPr/>
        <a:lstStyle/>
        <a:p>
          <a:endParaRPr lang="en-US"/>
        </a:p>
      </dgm:t>
    </dgm:pt>
    <dgm:pt modelId="{4BD339D4-C571-E848-879B-0ECF7D3B9751}">
      <dgm:prSet phldrT="[Text]"/>
      <dgm:spPr>
        <a:solidFill>
          <a:schemeClr val="tx2"/>
        </a:solidFill>
      </dgm:spPr>
      <dgm:t>
        <a:bodyPr/>
        <a:lstStyle/>
        <a:p>
          <a:r>
            <a:rPr lang="en-US" b="1" dirty="0">
              <a:solidFill>
                <a:schemeClr val="bg1"/>
              </a:solidFill>
              <a:effectLst>
                <a:outerShdw blurRad="38100" dist="38100" dir="2700000" algn="tl">
                  <a:srgbClr val="000000">
                    <a:alpha val="43137"/>
                  </a:srgbClr>
                </a:outerShdw>
              </a:effectLst>
            </a:rPr>
            <a:t>Best Possible Result</a:t>
          </a:r>
        </a:p>
      </dgm:t>
    </dgm:pt>
    <dgm:pt modelId="{76FF6E80-894E-294E-8ABA-E85C2055B064}" type="parTrans" cxnId="{7A6AF0A8-CEC2-AE4A-8103-BA01D7831292}">
      <dgm:prSet/>
      <dgm:spPr/>
      <dgm:t>
        <a:bodyPr/>
        <a:lstStyle/>
        <a:p>
          <a:endParaRPr lang="en-US"/>
        </a:p>
      </dgm:t>
    </dgm:pt>
    <dgm:pt modelId="{1281FA44-6F89-0143-83A5-639C4F43DBA6}" type="sibTrans" cxnId="{7A6AF0A8-CEC2-AE4A-8103-BA01D7831292}">
      <dgm:prSet/>
      <dgm:spPr/>
      <dgm:t>
        <a:bodyPr/>
        <a:lstStyle/>
        <a:p>
          <a:endParaRPr lang="en-US"/>
        </a:p>
      </dgm:t>
    </dgm:pt>
    <dgm:pt modelId="{939E2688-22F8-884E-957E-846029C3FF06}" type="pres">
      <dgm:prSet presAssocID="{8D9C845A-6FD4-644B-9C3C-05594FCADD4F}" presName="compositeShape" presStyleCnt="0">
        <dgm:presLayoutVars>
          <dgm:dir/>
          <dgm:resizeHandles/>
        </dgm:presLayoutVars>
      </dgm:prSet>
      <dgm:spPr/>
    </dgm:pt>
    <dgm:pt modelId="{8BEA0AFE-307D-854D-95C1-01ADFE6DB259}" type="pres">
      <dgm:prSet presAssocID="{8D9C845A-6FD4-644B-9C3C-05594FCADD4F}" presName="pyramid" presStyleLbl="node1" presStyleIdx="0" presStyleCnt="1" custLinFactNeighborX="-24175"/>
      <dgm:spPr>
        <a:solidFill>
          <a:schemeClr val="accent2">
            <a:lumMod val="20000"/>
            <a:lumOff val="80000"/>
          </a:schemeClr>
        </a:solidFill>
        <a:ln>
          <a:solidFill>
            <a:schemeClr val="tx2">
              <a:lumMod val="60000"/>
              <a:lumOff val="40000"/>
            </a:schemeClr>
          </a:solidFill>
        </a:ln>
      </dgm:spPr>
    </dgm:pt>
    <dgm:pt modelId="{BF3D7EBD-1069-7749-8562-BCAA0222BC87}" type="pres">
      <dgm:prSet presAssocID="{8D9C845A-6FD4-644B-9C3C-05594FCADD4F}" presName="theList" presStyleCnt="0"/>
      <dgm:spPr/>
    </dgm:pt>
    <dgm:pt modelId="{7DC2C5A8-8574-8646-9953-14FF54DB0423}" type="pres">
      <dgm:prSet presAssocID="{9B53624D-1F54-B44E-A7EC-5ED565EB9286}" presName="aNode" presStyleLbl="fgAcc1" presStyleIdx="0" presStyleCnt="3" custScaleX="129567" custScaleY="27516" custLinFactY="1589" custLinFactNeighborY="100000">
        <dgm:presLayoutVars>
          <dgm:bulletEnabled val="1"/>
        </dgm:presLayoutVars>
      </dgm:prSet>
      <dgm:spPr/>
    </dgm:pt>
    <dgm:pt modelId="{EA93017A-3136-6340-967C-43E631F77411}" type="pres">
      <dgm:prSet presAssocID="{9B53624D-1F54-B44E-A7EC-5ED565EB9286}" presName="aSpace" presStyleCnt="0"/>
      <dgm:spPr/>
    </dgm:pt>
    <dgm:pt modelId="{9638B247-F387-7340-A6C3-614BA0B1A82D}" type="pres">
      <dgm:prSet presAssocID="{1261CCAA-0FD2-4548-B1A3-0E2439922DD1}" presName="aNode" presStyleLbl="fgAcc1" presStyleIdx="1" presStyleCnt="3" custScaleX="129567" custScaleY="27516" custLinFactY="1589" custLinFactNeighborY="100000">
        <dgm:presLayoutVars>
          <dgm:bulletEnabled val="1"/>
        </dgm:presLayoutVars>
      </dgm:prSet>
      <dgm:spPr/>
    </dgm:pt>
    <dgm:pt modelId="{C437282E-64AB-8C4F-9883-62FF94164152}" type="pres">
      <dgm:prSet presAssocID="{1261CCAA-0FD2-4548-B1A3-0E2439922DD1}" presName="aSpace" presStyleCnt="0"/>
      <dgm:spPr/>
    </dgm:pt>
    <dgm:pt modelId="{C0182FF8-CBDB-984A-88C8-421223C76158}" type="pres">
      <dgm:prSet presAssocID="{4BD339D4-C571-E848-879B-0ECF7D3B9751}" presName="aNode" presStyleLbl="fgAcc1" presStyleIdx="2" presStyleCnt="3" custScaleX="129567" custScaleY="27516" custLinFactY="1589" custLinFactNeighborY="100000">
        <dgm:presLayoutVars>
          <dgm:bulletEnabled val="1"/>
        </dgm:presLayoutVars>
      </dgm:prSet>
      <dgm:spPr/>
    </dgm:pt>
    <dgm:pt modelId="{8ACFB31F-AED7-C84C-832B-4375C2932228}" type="pres">
      <dgm:prSet presAssocID="{4BD339D4-C571-E848-879B-0ECF7D3B9751}" presName="aSpace" presStyleCnt="0"/>
      <dgm:spPr/>
    </dgm:pt>
  </dgm:ptLst>
  <dgm:cxnLst>
    <dgm:cxn modelId="{C4FC320A-0DB2-4044-A42A-B7E50E57794A}" type="presOf" srcId="{8D9C845A-6FD4-644B-9C3C-05594FCADD4F}" destId="{939E2688-22F8-884E-957E-846029C3FF06}" srcOrd="0" destOrd="0" presId="urn:microsoft.com/office/officeart/2005/8/layout/pyramid2"/>
    <dgm:cxn modelId="{6EDB2D39-B641-43D4-8909-8FFEAD312A64}" type="presOf" srcId="{9B53624D-1F54-B44E-A7EC-5ED565EB9286}" destId="{7DC2C5A8-8574-8646-9953-14FF54DB0423}" srcOrd="0" destOrd="0" presId="urn:microsoft.com/office/officeart/2005/8/layout/pyramid2"/>
    <dgm:cxn modelId="{3055B95A-8608-4720-A12D-F514E21A7778}" type="presOf" srcId="{4BD339D4-C571-E848-879B-0ECF7D3B9751}" destId="{C0182FF8-CBDB-984A-88C8-421223C76158}" srcOrd="0" destOrd="0" presId="urn:microsoft.com/office/officeart/2005/8/layout/pyramid2"/>
    <dgm:cxn modelId="{7A6AF0A8-CEC2-AE4A-8103-BA01D7831292}" srcId="{8D9C845A-6FD4-644B-9C3C-05594FCADD4F}" destId="{4BD339D4-C571-E848-879B-0ECF7D3B9751}" srcOrd="2" destOrd="0" parTransId="{76FF6E80-894E-294E-8ABA-E85C2055B064}" sibTransId="{1281FA44-6F89-0143-83A5-639C4F43DBA6}"/>
    <dgm:cxn modelId="{8E4E2DBA-81E5-1B4B-AA1B-E53B1880676C}" srcId="{8D9C845A-6FD4-644B-9C3C-05594FCADD4F}" destId="{9B53624D-1F54-B44E-A7EC-5ED565EB9286}" srcOrd="0" destOrd="0" parTransId="{7F9F1556-88FA-4342-9053-C2DAAC850727}" sibTransId="{AF07274F-5568-0547-AC9D-4192D7F7BD7D}"/>
    <dgm:cxn modelId="{C3F162C7-1773-41A8-A346-9DBB4C443189}" type="presOf" srcId="{1261CCAA-0FD2-4548-B1A3-0E2439922DD1}" destId="{9638B247-F387-7340-A6C3-614BA0B1A82D}" srcOrd="0" destOrd="0" presId="urn:microsoft.com/office/officeart/2005/8/layout/pyramid2"/>
    <dgm:cxn modelId="{C17CBCE2-405A-084C-9F50-C7A07FC23C0D}" srcId="{8D9C845A-6FD4-644B-9C3C-05594FCADD4F}" destId="{1261CCAA-0FD2-4548-B1A3-0E2439922DD1}" srcOrd="1" destOrd="0" parTransId="{B0A4E592-CCE3-B64F-92AE-16A12A4F9A33}" sibTransId="{1C4B7CDA-C9DB-8E49-96C5-4FA862A7ADA2}"/>
    <dgm:cxn modelId="{893B77E0-12B0-4F6E-AAB4-8BA407F4FF2B}" type="presParOf" srcId="{939E2688-22F8-884E-957E-846029C3FF06}" destId="{8BEA0AFE-307D-854D-95C1-01ADFE6DB259}" srcOrd="0" destOrd="0" presId="urn:microsoft.com/office/officeart/2005/8/layout/pyramid2"/>
    <dgm:cxn modelId="{07D132DF-8C7C-4574-946A-6F4AA421E929}" type="presParOf" srcId="{939E2688-22F8-884E-957E-846029C3FF06}" destId="{BF3D7EBD-1069-7749-8562-BCAA0222BC87}" srcOrd="1" destOrd="0" presId="urn:microsoft.com/office/officeart/2005/8/layout/pyramid2"/>
    <dgm:cxn modelId="{A28563C3-8F3C-4A2C-9416-0B2BE2EC1D11}" type="presParOf" srcId="{BF3D7EBD-1069-7749-8562-BCAA0222BC87}" destId="{7DC2C5A8-8574-8646-9953-14FF54DB0423}" srcOrd="0" destOrd="0" presId="urn:microsoft.com/office/officeart/2005/8/layout/pyramid2"/>
    <dgm:cxn modelId="{CFB54491-0914-40E2-89E8-8F6B26B219E3}" type="presParOf" srcId="{BF3D7EBD-1069-7749-8562-BCAA0222BC87}" destId="{EA93017A-3136-6340-967C-43E631F77411}" srcOrd="1" destOrd="0" presId="urn:microsoft.com/office/officeart/2005/8/layout/pyramid2"/>
    <dgm:cxn modelId="{BF61111E-224C-4F23-9404-713853FCF386}" type="presParOf" srcId="{BF3D7EBD-1069-7749-8562-BCAA0222BC87}" destId="{9638B247-F387-7340-A6C3-614BA0B1A82D}" srcOrd="2" destOrd="0" presId="urn:microsoft.com/office/officeart/2005/8/layout/pyramid2"/>
    <dgm:cxn modelId="{F555D67B-B971-4FD8-A4F8-C7EBBB3C2CAA}" type="presParOf" srcId="{BF3D7EBD-1069-7749-8562-BCAA0222BC87}" destId="{C437282E-64AB-8C4F-9883-62FF94164152}" srcOrd="3" destOrd="0" presId="urn:microsoft.com/office/officeart/2005/8/layout/pyramid2"/>
    <dgm:cxn modelId="{D2A5DE48-56FF-4F92-A37B-96C4591D4A73}" type="presParOf" srcId="{BF3D7EBD-1069-7749-8562-BCAA0222BC87}" destId="{C0182FF8-CBDB-984A-88C8-421223C76158}" srcOrd="4" destOrd="0" presId="urn:microsoft.com/office/officeart/2005/8/layout/pyramid2"/>
    <dgm:cxn modelId="{5533602F-B16D-4915-B1FB-365854B39487}" type="presParOf" srcId="{BF3D7EBD-1069-7749-8562-BCAA0222BC87}" destId="{8ACFB31F-AED7-C84C-832B-4375C2932228}"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97B27C28-87A4-49FE-80BD-6CC1A625AB24}" type="doc">
      <dgm:prSet loTypeId="urn:microsoft.com/office/officeart/2005/8/layout/radial4" loCatId="relationship" qsTypeId="urn:microsoft.com/office/officeart/2005/8/quickstyle/3d2" qsCatId="3D" csTypeId="urn:microsoft.com/office/officeart/2005/8/colors/colorful1" csCatId="colorful" phldr="1"/>
      <dgm:spPr/>
      <dgm:t>
        <a:bodyPr/>
        <a:lstStyle/>
        <a:p>
          <a:endParaRPr lang="en-US"/>
        </a:p>
      </dgm:t>
    </dgm:pt>
    <dgm:pt modelId="{9D34E495-66E3-4499-83E7-0969D7E6FE0E}">
      <dgm:prSet custT="1"/>
      <dgm:spPr/>
      <dgm:t>
        <a:bodyPr/>
        <a:lstStyle/>
        <a:p>
          <a:pPr rtl="0"/>
          <a:r>
            <a:rPr lang="en-US" sz="2000" b="1" dirty="0">
              <a:effectLst>
                <a:outerShdw blurRad="38100" dist="38100" dir="2700000" algn="tl">
                  <a:srgbClr val="000000">
                    <a:alpha val="43137"/>
                  </a:srgbClr>
                </a:outerShdw>
              </a:effectLst>
            </a:rPr>
            <a:t>CHARACTER COUNTS! 6.0</a:t>
          </a:r>
          <a:endParaRPr lang="en-US" sz="2000" dirty="0">
            <a:effectLst>
              <a:outerShdw blurRad="38100" dist="38100" dir="2700000" algn="tl">
                <a:srgbClr val="000000">
                  <a:alpha val="43137"/>
                </a:srgbClr>
              </a:outerShdw>
            </a:effectLst>
          </a:endParaRPr>
        </a:p>
      </dgm:t>
    </dgm:pt>
    <dgm:pt modelId="{AE51447A-FF32-4192-BBD3-262A67287B76}" type="parTrans" cxnId="{DE829EB3-C239-4BC5-8E35-F467BC65C5F3}">
      <dgm:prSet/>
      <dgm:spPr/>
      <dgm:t>
        <a:bodyPr/>
        <a:lstStyle/>
        <a:p>
          <a:endParaRPr lang="en-US"/>
        </a:p>
      </dgm:t>
    </dgm:pt>
    <dgm:pt modelId="{0A6C4AC1-1DF7-4242-8053-6679F33A3251}" type="sibTrans" cxnId="{DE829EB3-C239-4BC5-8E35-F467BC65C5F3}">
      <dgm:prSet/>
      <dgm:spPr/>
      <dgm:t>
        <a:bodyPr/>
        <a:lstStyle/>
        <a:p>
          <a:endParaRPr lang="en-US"/>
        </a:p>
      </dgm:t>
    </dgm:pt>
    <dgm:pt modelId="{3514B51C-F9F2-4BC0-9EBF-DF2DB273C28B}">
      <dgm:prSet custT="1"/>
      <dgm:spPr>
        <a:solidFill>
          <a:srgbClr val="008000"/>
        </a:solidFill>
      </dgm:spPr>
      <dgm:t>
        <a:bodyPr/>
        <a:lstStyle/>
        <a:p>
          <a:pPr rtl="0"/>
          <a:r>
            <a:rPr lang="en-US" sz="1600" b="1" u="none" dirty="0">
              <a:effectLst>
                <a:outerShdw blurRad="38100" dist="38100" dir="2700000" algn="tl">
                  <a:srgbClr val="000000">
                    <a:alpha val="43137"/>
                  </a:srgbClr>
                </a:outerShdw>
              </a:effectLst>
            </a:rPr>
            <a:t>Social  &amp; Emotional Learning</a:t>
          </a:r>
        </a:p>
      </dgm:t>
    </dgm:pt>
    <dgm:pt modelId="{346CCA8A-B6D0-4346-AE24-E08C9D00851F}" type="parTrans" cxnId="{3899395E-C3ED-4094-A66F-72AF83098900}">
      <dgm:prSet/>
      <dgm:spPr/>
      <dgm:t>
        <a:bodyPr/>
        <a:lstStyle/>
        <a:p>
          <a:endParaRPr lang="en-US"/>
        </a:p>
      </dgm:t>
    </dgm:pt>
    <dgm:pt modelId="{817B4691-DA04-4E6F-85FD-4AFCD27EB67E}" type="sibTrans" cxnId="{3899395E-C3ED-4094-A66F-72AF83098900}">
      <dgm:prSet/>
      <dgm:spPr/>
      <dgm:t>
        <a:bodyPr/>
        <a:lstStyle/>
        <a:p>
          <a:endParaRPr lang="en-US"/>
        </a:p>
      </dgm:t>
    </dgm:pt>
    <dgm:pt modelId="{C1C04346-C653-4C3E-A59C-58133BB0E0B5}">
      <dgm:prSet custT="1"/>
      <dgm:spPr/>
      <dgm:t>
        <a:bodyPr/>
        <a:lstStyle/>
        <a:p>
          <a:pPr rtl="0"/>
          <a:r>
            <a:rPr lang="en-US" sz="1600" b="1" u="none" dirty="0">
              <a:effectLst>
                <a:outerShdw blurRad="38100" dist="38100" dir="2700000" algn="tl">
                  <a:srgbClr val="000000">
                    <a:alpha val="43137"/>
                  </a:srgbClr>
                </a:outerShdw>
              </a:effectLst>
            </a:rPr>
            <a:t>Whole Child</a:t>
          </a:r>
        </a:p>
      </dgm:t>
    </dgm:pt>
    <dgm:pt modelId="{B68F8B28-43BB-4609-9185-885DCF7B2B6C}" type="parTrans" cxnId="{98B87A66-7F4E-4019-B008-F15EEEEB0DF1}">
      <dgm:prSet/>
      <dgm:spPr/>
      <dgm:t>
        <a:bodyPr/>
        <a:lstStyle/>
        <a:p>
          <a:endParaRPr lang="en-US"/>
        </a:p>
      </dgm:t>
    </dgm:pt>
    <dgm:pt modelId="{9F21A9D1-F454-4365-8581-8C8DB0FB13DC}" type="sibTrans" cxnId="{98B87A66-7F4E-4019-B008-F15EEEEB0DF1}">
      <dgm:prSet/>
      <dgm:spPr/>
      <dgm:t>
        <a:bodyPr/>
        <a:lstStyle/>
        <a:p>
          <a:endParaRPr lang="en-US"/>
        </a:p>
      </dgm:t>
    </dgm:pt>
    <dgm:pt modelId="{28B5C1F2-CD51-4FE9-8000-23C408191188}">
      <dgm:prSet custT="1"/>
      <dgm:spPr/>
      <dgm:t>
        <a:bodyPr/>
        <a:lstStyle/>
        <a:p>
          <a:pPr rtl="0"/>
          <a:r>
            <a:rPr lang="en-US" sz="1600" b="1" u="none" dirty="0">
              <a:effectLst>
                <a:outerShdw blurRad="38100" dist="38100" dir="2700000" algn="tl">
                  <a:srgbClr val="000000">
                    <a:alpha val="43137"/>
                  </a:srgbClr>
                </a:outerShdw>
              </a:effectLst>
            </a:rPr>
            <a:t>Growth Mindset</a:t>
          </a:r>
        </a:p>
      </dgm:t>
    </dgm:pt>
    <dgm:pt modelId="{B957A6A0-D22F-455A-8455-9F6A32C1F1C3}" type="parTrans" cxnId="{1F485015-06B1-4701-B357-7EB11A73DE02}">
      <dgm:prSet/>
      <dgm:spPr/>
      <dgm:t>
        <a:bodyPr/>
        <a:lstStyle/>
        <a:p>
          <a:endParaRPr lang="en-US"/>
        </a:p>
      </dgm:t>
    </dgm:pt>
    <dgm:pt modelId="{70ED9AD8-CB73-4B81-BD81-32BA30D9BFAF}" type="sibTrans" cxnId="{1F485015-06B1-4701-B357-7EB11A73DE02}">
      <dgm:prSet/>
      <dgm:spPr/>
      <dgm:t>
        <a:bodyPr/>
        <a:lstStyle/>
        <a:p>
          <a:endParaRPr lang="en-US"/>
        </a:p>
      </dgm:t>
    </dgm:pt>
    <dgm:pt modelId="{1CEBAE8D-5142-420C-957E-E8A866635D24}">
      <dgm:prSet custT="1"/>
      <dgm:spPr/>
      <dgm:t>
        <a:bodyPr/>
        <a:lstStyle/>
        <a:p>
          <a:pPr rtl="0"/>
          <a:r>
            <a:rPr lang="en-US" sz="1600" b="1" u="none" dirty="0">
              <a:effectLst>
                <a:outerShdw blurRad="38100" dist="38100" dir="2700000" algn="tl">
                  <a:srgbClr val="000000">
                    <a:alpha val="43137"/>
                  </a:srgbClr>
                </a:outerShdw>
              </a:effectLst>
            </a:rPr>
            <a:t>Anti-Bullying / Pro-Kindness</a:t>
          </a:r>
        </a:p>
      </dgm:t>
    </dgm:pt>
    <dgm:pt modelId="{F5017508-6913-4A30-9022-12999113FEE3}" type="parTrans" cxnId="{00832D64-5BF6-42DD-BB3D-CF5031172B4A}">
      <dgm:prSet/>
      <dgm:spPr/>
      <dgm:t>
        <a:bodyPr/>
        <a:lstStyle/>
        <a:p>
          <a:endParaRPr lang="en-US"/>
        </a:p>
      </dgm:t>
    </dgm:pt>
    <dgm:pt modelId="{756D6974-5E96-4DA2-9CBE-1053F464E070}" type="sibTrans" cxnId="{00832D64-5BF6-42DD-BB3D-CF5031172B4A}">
      <dgm:prSet/>
      <dgm:spPr/>
      <dgm:t>
        <a:bodyPr/>
        <a:lstStyle/>
        <a:p>
          <a:endParaRPr lang="en-US"/>
        </a:p>
      </dgm:t>
    </dgm:pt>
    <dgm:pt modelId="{6E14B7D5-2F5F-4D4B-90C2-161DDA7CD8AD}">
      <dgm:prSet custT="1"/>
      <dgm:spPr/>
      <dgm:t>
        <a:bodyPr/>
        <a:lstStyle/>
        <a:p>
          <a:pPr rtl="0"/>
          <a:r>
            <a:rPr lang="en-US" sz="1600" b="1" u="none" dirty="0">
              <a:effectLst>
                <a:outerShdw blurRad="38100" dist="38100" dir="2700000" algn="tl">
                  <a:srgbClr val="000000">
                    <a:alpha val="43137"/>
                  </a:srgbClr>
                </a:outerShdw>
              </a:effectLst>
            </a:rPr>
            <a:t>Character Development</a:t>
          </a:r>
        </a:p>
      </dgm:t>
    </dgm:pt>
    <dgm:pt modelId="{DA33414F-7CF3-45A0-B923-71D9F23347F3}" type="parTrans" cxnId="{43CEB07C-C1BE-4B5F-BFE1-BD0973DD355F}">
      <dgm:prSet/>
      <dgm:spPr/>
      <dgm:t>
        <a:bodyPr/>
        <a:lstStyle/>
        <a:p>
          <a:endParaRPr lang="en-US"/>
        </a:p>
      </dgm:t>
    </dgm:pt>
    <dgm:pt modelId="{D7EE4160-AF97-41C0-81AF-0CF98F8FB325}" type="sibTrans" cxnId="{43CEB07C-C1BE-4B5F-BFE1-BD0973DD355F}">
      <dgm:prSet/>
      <dgm:spPr/>
      <dgm:t>
        <a:bodyPr/>
        <a:lstStyle/>
        <a:p>
          <a:endParaRPr lang="en-US"/>
        </a:p>
      </dgm:t>
    </dgm:pt>
    <dgm:pt modelId="{A2385D63-9AF1-4DD5-A9B7-7AE900E99BE8}">
      <dgm:prSet custT="1"/>
      <dgm:spPr/>
      <dgm:t>
        <a:bodyPr/>
        <a:lstStyle/>
        <a:p>
          <a:pPr rtl="0"/>
          <a:r>
            <a:rPr lang="en-US" sz="1600" b="1" u="none" dirty="0">
              <a:effectLst>
                <a:outerShdw blurRad="38100" dist="38100" dir="2700000" algn="tl">
                  <a:srgbClr val="000000">
                    <a:alpha val="43137"/>
                  </a:srgbClr>
                </a:outerShdw>
              </a:effectLst>
            </a:rPr>
            <a:t>Change Theory</a:t>
          </a:r>
        </a:p>
      </dgm:t>
    </dgm:pt>
    <dgm:pt modelId="{ACBB1E2F-B646-432F-9F4A-EB8510BAFA95}" type="parTrans" cxnId="{9DA47A4F-5117-4851-AA8A-9E57247B4A65}">
      <dgm:prSet/>
      <dgm:spPr/>
      <dgm:t>
        <a:bodyPr/>
        <a:lstStyle/>
        <a:p>
          <a:endParaRPr lang="en-US"/>
        </a:p>
      </dgm:t>
    </dgm:pt>
    <dgm:pt modelId="{EBB90E49-FD5D-4519-80E2-A241E8E31F8E}" type="sibTrans" cxnId="{9DA47A4F-5117-4851-AA8A-9E57247B4A65}">
      <dgm:prSet/>
      <dgm:spPr/>
      <dgm:t>
        <a:bodyPr/>
        <a:lstStyle/>
        <a:p>
          <a:endParaRPr lang="en-US"/>
        </a:p>
      </dgm:t>
    </dgm:pt>
    <dgm:pt modelId="{98485A25-81E7-4208-892F-F6FB99DA114E}">
      <dgm:prSet custT="1"/>
      <dgm:spPr/>
      <dgm:t>
        <a:bodyPr/>
        <a:lstStyle/>
        <a:p>
          <a:pPr rtl="0"/>
          <a:r>
            <a:rPr lang="en-US" sz="1600" b="1" u="none" dirty="0">
              <a:effectLst>
                <a:outerShdw blurRad="38100" dist="38100" dir="2700000" algn="tl">
                  <a:srgbClr val="000000">
                    <a:alpha val="43137"/>
                  </a:srgbClr>
                </a:outerShdw>
              </a:effectLst>
            </a:rPr>
            <a:t>Critical Thinking</a:t>
          </a:r>
        </a:p>
      </dgm:t>
    </dgm:pt>
    <dgm:pt modelId="{F3939112-B49C-474D-9C28-8628A09B3715}" type="parTrans" cxnId="{3A6C39CD-C520-460E-98A1-F61F9A4BC149}">
      <dgm:prSet/>
      <dgm:spPr/>
      <dgm:t>
        <a:bodyPr/>
        <a:lstStyle/>
        <a:p>
          <a:endParaRPr lang="en-US"/>
        </a:p>
      </dgm:t>
    </dgm:pt>
    <dgm:pt modelId="{4775FC91-29E9-49EE-8314-51023B6ECEA0}" type="sibTrans" cxnId="{3A6C39CD-C520-460E-98A1-F61F9A4BC149}">
      <dgm:prSet/>
      <dgm:spPr/>
      <dgm:t>
        <a:bodyPr/>
        <a:lstStyle/>
        <a:p>
          <a:endParaRPr lang="en-US"/>
        </a:p>
      </dgm:t>
    </dgm:pt>
    <dgm:pt modelId="{A78002B9-6492-400A-A1D8-3508893C359C}">
      <dgm:prSet custT="1"/>
      <dgm:spPr>
        <a:solidFill>
          <a:srgbClr val="000090"/>
        </a:solidFill>
      </dgm:spPr>
      <dgm:t>
        <a:bodyPr/>
        <a:lstStyle/>
        <a:p>
          <a:pPr rtl="0"/>
          <a:r>
            <a:rPr lang="en-US" sz="1600" b="1" u="none" dirty="0">
              <a:effectLst>
                <a:outerShdw blurRad="38100" dist="38100" dir="2700000" algn="tl">
                  <a:srgbClr val="000000">
                    <a:alpha val="43137"/>
                  </a:srgbClr>
                </a:outerShdw>
              </a:effectLst>
            </a:rPr>
            <a:t>Common Core</a:t>
          </a:r>
        </a:p>
      </dgm:t>
    </dgm:pt>
    <dgm:pt modelId="{9FEA69BD-B75E-4BE6-B735-C25D5F234666}" type="parTrans" cxnId="{2F67C20B-9712-46A0-A9E1-E59A8FF51956}">
      <dgm:prSet/>
      <dgm:spPr/>
      <dgm:t>
        <a:bodyPr/>
        <a:lstStyle/>
        <a:p>
          <a:endParaRPr lang="en-US"/>
        </a:p>
      </dgm:t>
    </dgm:pt>
    <dgm:pt modelId="{A03D1267-2F8A-4326-9BFD-AA3F6DB40F5D}" type="sibTrans" cxnId="{2F67C20B-9712-46A0-A9E1-E59A8FF51956}">
      <dgm:prSet/>
      <dgm:spPr/>
      <dgm:t>
        <a:bodyPr/>
        <a:lstStyle/>
        <a:p>
          <a:endParaRPr lang="en-US"/>
        </a:p>
      </dgm:t>
    </dgm:pt>
    <dgm:pt modelId="{32440CF3-FC1E-492A-B499-E93EFE7D2F0F}">
      <dgm:prSet custT="1"/>
      <dgm:spPr/>
      <dgm:t>
        <a:bodyPr/>
        <a:lstStyle/>
        <a:p>
          <a:pPr rtl="0"/>
          <a:r>
            <a:rPr lang="en-US" sz="1600" b="1" u="none" dirty="0">
              <a:effectLst>
                <a:outerShdw blurRad="38100" dist="38100" dir="2700000" algn="tl">
                  <a:srgbClr val="000000">
                    <a:alpha val="43137"/>
                  </a:srgbClr>
                </a:outerShdw>
              </a:effectLst>
            </a:rPr>
            <a:t>Climate and Culture</a:t>
          </a:r>
        </a:p>
      </dgm:t>
    </dgm:pt>
    <dgm:pt modelId="{BEA96944-2596-46B1-8574-EAA9042DBD8E}" type="parTrans" cxnId="{989601D0-926C-4207-9FC6-6951E5EA076E}">
      <dgm:prSet/>
      <dgm:spPr/>
      <dgm:t>
        <a:bodyPr/>
        <a:lstStyle/>
        <a:p>
          <a:endParaRPr lang="en-US"/>
        </a:p>
      </dgm:t>
    </dgm:pt>
    <dgm:pt modelId="{53A0B97E-5A86-43A1-82DC-F21CF9F12801}" type="sibTrans" cxnId="{989601D0-926C-4207-9FC6-6951E5EA076E}">
      <dgm:prSet/>
      <dgm:spPr/>
      <dgm:t>
        <a:bodyPr/>
        <a:lstStyle/>
        <a:p>
          <a:endParaRPr lang="en-US"/>
        </a:p>
      </dgm:t>
    </dgm:pt>
    <dgm:pt modelId="{15533F2D-BC5E-41E3-8F9B-DD4B88F9A108}">
      <dgm:prSet custT="1"/>
      <dgm:spPr>
        <a:solidFill>
          <a:srgbClr val="008000"/>
        </a:solidFill>
      </dgm:spPr>
      <dgm:t>
        <a:bodyPr/>
        <a:lstStyle/>
        <a:p>
          <a:pPr rtl="0"/>
          <a:r>
            <a:rPr lang="en-US" sz="1600" b="1" u="none" dirty="0">
              <a:effectLst>
                <a:outerShdw blurRad="38100" dist="38100" dir="2700000" algn="tl">
                  <a:srgbClr val="000000">
                    <a:alpha val="43137"/>
                  </a:srgbClr>
                </a:outerShdw>
              </a:effectLst>
            </a:rPr>
            <a:t>21</a:t>
          </a:r>
          <a:r>
            <a:rPr lang="en-US" sz="1600" b="1" u="none" baseline="30000" dirty="0">
              <a:effectLst>
                <a:outerShdw blurRad="38100" dist="38100" dir="2700000" algn="tl">
                  <a:srgbClr val="000000">
                    <a:alpha val="43137"/>
                  </a:srgbClr>
                </a:outerShdw>
              </a:effectLst>
            </a:rPr>
            <a:t>st</a:t>
          </a:r>
          <a:r>
            <a:rPr lang="en-US" sz="1600" b="1" u="none" dirty="0">
              <a:effectLst>
                <a:outerShdw blurRad="38100" dist="38100" dir="2700000" algn="tl">
                  <a:srgbClr val="000000">
                    <a:alpha val="43137"/>
                  </a:srgbClr>
                </a:outerShdw>
              </a:effectLst>
            </a:rPr>
            <a:t> Century Student Outcomes</a:t>
          </a:r>
        </a:p>
      </dgm:t>
    </dgm:pt>
    <dgm:pt modelId="{F9BDA025-AF82-447A-BC8D-46146A021E79}" type="parTrans" cxnId="{7242CB82-E65E-4F9C-BCEC-9DB09BCFC78C}">
      <dgm:prSet/>
      <dgm:spPr/>
      <dgm:t>
        <a:bodyPr/>
        <a:lstStyle/>
        <a:p>
          <a:endParaRPr lang="en-US"/>
        </a:p>
      </dgm:t>
    </dgm:pt>
    <dgm:pt modelId="{E3370E05-A7B7-4C69-82AB-2C9181755D75}" type="sibTrans" cxnId="{7242CB82-E65E-4F9C-BCEC-9DB09BCFC78C}">
      <dgm:prSet/>
      <dgm:spPr/>
      <dgm:t>
        <a:bodyPr/>
        <a:lstStyle/>
        <a:p>
          <a:endParaRPr lang="en-US"/>
        </a:p>
      </dgm:t>
    </dgm:pt>
    <dgm:pt modelId="{1E9DD145-6D0C-4500-B732-A26B788DFE24}" type="pres">
      <dgm:prSet presAssocID="{97B27C28-87A4-49FE-80BD-6CC1A625AB24}" presName="cycle" presStyleCnt="0">
        <dgm:presLayoutVars>
          <dgm:chMax val="1"/>
          <dgm:dir/>
          <dgm:animLvl val="ctr"/>
          <dgm:resizeHandles val="exact"/>
        </dgm:presLayoutVars>
      </dgm:prSet>
      <dgm:spPr/>
    </dgm:pt>
    <dgm:pt modelId="{C0F866A8-42B7-472D-9C09-78B5F26C7753}" type="pres">
      <dgm:prSet presAssocID="{9D34E495-66E3-4499-83E7-0969D7E6FE0E}" presName="centerShape" presStyleLbl="node0" presStyleIdx="0" presStyleCnt="1" custScaleX="169293" custScaleY="117493" custLinFactNeighborX="0" custLinFactNeighborY="-4643"/>
      <dgm:spPr/>
    </dgm:pt>
    <dgm:pt modelId="{7DC61AD7-F98D-494F-B33C-D5C21E8A6B1B}" type="pres">
      <dgm:prSet presAssocID="{DA33414F-7CF3-45A0-B923-71D9F23347F3}" presName="parTrans" presStyleLbl="bgSibTrans2D1" presStyleIdx="0" presStyleCnt="10"/>
      <dgm:spPr/>
    </dgm:pt>
    <dgm:pt modelId="{F4B24274-4414-4EB6-8581-A3F4B529DABA}" type="pres">
      <dgm:prSet presAssocID="{6E14B7D5-2F5F-4D4B-90C2-161DDA7CD8AD}" presName="node" presStyleLbl="node1" presStyleIdx="0" presStyleCnt="10" custScaleX="176818" custRadScaleRad="86434" custRadScaleInc="-4129">
        <dgm:presLayoutVars>
          <dgm:bulletEnabled val="1"/>
        </dgm:presLayoutVars>
      </dgm:prSet>
      <dgm:spPr/>
    </dgm:pt>
    <dgm:pt modelId="{22ABC4BF-AEEB-432D-BF0F-5B29682F0741}" type="pres">
      <dgm:prSet presAssocID="{346CCA8A-B6D0-4346-AE24-E08C9D00851F}" presName="parTrans" presStyleLbl="bgSibTrans2D1" presStyleIdx="1" presStyleCnt="10"/>
      <dgm:spPr/>
    </dgm:pt>
    <dgm:pt modelId="{C36FC1E2-FBD5-446C-BB4D-2E121A8B96DB}" type="pres">
      <dgm:prSet presAssocID="{3514B51C-F9F2-4BC0-9EBF-DF2DB273C28B}" presName="node" presStyleLbl="node1" presStyleIdx="1" presStyleCnt="10" custScaleX="138296" custRadScaleRad="98590" custRadScaleInc="-10231">
        <dgm:presLayoutVars>
          <dgm:bulletEnabled val="1"/>
        </dgm:presLayoutVars>
      </dgm:prSet>
      <dgm:spPr/>
    </dgm:pt>
    <dgm:pt modelId="{E6D5C230-C79E-4CFC-AF36-D7C98A674E4E}" type="pres">
      <dgm:prSet presAssocID="{F3939112-B49C-474D-9C28-8628A09B3715}" presName="parTrans" presStyleLbl="bgSibTrans2D1" presStyleIdx="2" presStyleCnt="10"/>
      <dgm:spPr/>
    </dgm:pt>
    <dgm:pt modelId="{62A43CED-7F46-4805-9059-8058FB61CAD2}" type="pres">
      <dgm:prSet presAssocID="{98485A25-81E7-4208-892F-F6FB99DA114E}" presName="node" presStyleLbl="node1" presStyleIdx="2" presStyleCnt="10" custScaleX="145017" custRadScaleRad="115403" custRadScaleInc="-40426">
        <dgm:presLayoutVars>
          <dgm:bulletEnabled val="1"/>
        </dgm:presLayoutVars>
      </dgm:prSet>
      <dgm:spPr/>
    </dgm:pt>
    <dgm:pt modelId="{9B94C9C0-243A-4CF8-B2C8-C24ADEF7FDA5}" type="pres">
      <dgm:prSet presAssocID="{B68F8B28-43BB-4609-9185-885DCF7B2B6C}" presName="parTrans" presStyleLbl="bgSibTrans2D1" presStyleIdx="3" presStyleCnt="10"/>
      <dgm:spPr/>
    </dgm:pt>
    <dgm:pt modelId="{EDA07AD8-5EEE-4C9D-898F-A61D087D5B2B}" type="pres">
      <dgm:prSet presAssocID="{C1C04346-C653-4C3E-A59C-58133BB0E0B5}" presName="node" presStyleLbl="node1" presStyleIdx="3" presStyleCnt="10" custScaleX="138296" custRadScaleRad="124203" custRadScaleInc="-55367">
        <dgm:presLayoutVars>
          <dgm:bulletEnabled val="1"/>
        </dgm:presLayoutVars>
      </dgm:prSet>
      <dgm:spPr/>
    </dgm:pt>
    <dgm:pt modelId="{8C28A0C6-6732-4A5C-A815-71CCD059D059}" type="pres">
      <dgm:prSet presAssocID="{9FEA69BD-B75E-4BE6-B735-C25D5F234666}" presName="parTrans" presStyleLbl="bgSibTrans2D1" presStyleIdx="4" presStyleCnt="10"/>
      <dgm:spPr/>
    </dgm:pt>
    <dgm:pt modelId="{284FD4A9-2B1F-4A3C-AF57-6F1DD2E50919}" type="pres">
      <dgm:prSet presAssocID="{A78002B9-6492-400A-A1D8-3508893C359C}" presName="node" presStyleLbl="node1" presStyleIdx="4" presStyleCnt="10" custScaleX="145022" custRadScaleRad="122457" custRadScaleInc="-42235">
        <dgm:presLayoutVars>
          <dgm:bulletEnabled val="1"/>
        </dgm:presLayoutVars>
      </dgm:prSet>
      <dgm:spPr/>
    </dgm:pt>
    <dgm:pt modelId="{7B3B107A-6B81-4CD5-85BB-C1FEA44FE8A7}" type="pres">
      <dgm:prSet presAssocID="{BEA96944-2596-46B1-8574-EAA9042DBD8E}" presName="parTrans" presStyleLbl="bgSibTrans2D1" presStyleIdx="5" presStyleCnt="10"/>
      <dgm:spPr/>
    </dgm:pt>
    <dgm:pt modelId="{17C2FCDB-5118-4AFC-B15B-16E86DBFA85C}" type="pres">
      <dgm:prSet presAssocID="{32440CF3-FC1E-492A-B499-E93EFE7D2F0F}" presName="node" presStyleLbl="node1" presStyleIdx="5" presStyleCnt="10" custScaleX="175648" custRadScaleRad="117000" custRadScaleInc="-14725">
        <dgm:presLayoutVars>
          <dgm:bulletEnabled val="1"/>
        </dgm:presLayoutVars>
      </dgm:prSet>
      <dgm:spPr/>
    </dgm:pt>
    <dgm:pt modelId="{B8D21477-08CD-4212-BCA0-5D70848DE2FB}" type="pres">
      <dgm:prSet presAssocID="{F9BDA025-AF82-447A-BC8D-46146A021E79}" presName="parTrans" presStyleLbl="bgSibTrans2D1" presStyleIdx="6" presStyleCnt="10"/>
      <dgm:spPr/>
    </dgm:pt>
    <dgm:pt modelId="{1D895CF9-E24A-4E24-8E72-20160162F742}" type="pres">
      <dgm:prSet presAssocID="{15533F2D-BC5E-41E3-8F9B-DD4B88F9A108}" presName="node" presStyleLbl="node1" presStyleIdx="6" presStyleCnt="10" custScaleX="170073" custRadScaleRad="118005" custRadScaleInc="26745">
        <dgm:presLayoutVars>
          <dgm:bulletEnabled val="1"/>
        </dgm:presLayoutVars>
      </dgm:prSet>
      <dgm:spPr/>
    </dgm:pt>
    <dgm:pt modelId="{408BFCB0-EB0A-445B-B4A1-566CFF6CE859}" type="pres">
      <dgm:prSet presAssocID="{ACBB1E2F-B646-432F-9F4A-EB8510BAFA95}" presName="parTrans" presStyleLbl="bgSibTrans2D1" presStyleIdx="7" presStyleCnt="10" custAng="20979609" custLinFactNeighborX="-5158" custLinFactNeighborY="3707"/>
      <dgm:spPr/>
    </dgm:pt>
    <dgm:pt modelId="{6E855845-1D9D-4BCF-B3E2-2476CBF0825D}" type="pres">
      <dgm:prSet presAssocID="{A2385D63-9AF1-4DD5-A9B7-7AE900E99BE8}" presName="node" presStyleLbl="node1" presStyleIdx="7" presStyleCnt="10" custScaleX="138296" custRadScaleRad="129475" custRadScaleInc="47214">
        <dgm:presLayoutVars>
          <dgm:bulletEnabled val="1"/>
        </dgm:presLayoutVars>
      </dgm:prSet>
      <dgm:spPr/>
    </dgm:pt>
    <dgm:pt modelId="{DDE16CD9-8FFE-4814-A5C3-CEB346331F13}" type="pres">
      <dgm:prSet presAssocID="{B957A6A0-D22F-455A-8455-9F6A32C1F1C3}" presName="parTrans" presStyleLbl="bgSibTrans2D1" presStyleIdx="8" presStyleCnt="10" custLinFactNeighborX="2353" custLinFactNeighborY="16572"/>
      <dgm:spPr/>
    </dgm:pt>
    <dgm:pt modelId="{19E97179-3159-4D66-907B-7D3B5CC91897}" type="pres">
      <dgm:prSet presAssocID="{28B5C1F2-CD51-4FE9-8000-23C408191188}" presName="node" presStyleLbl="node1" presStyleIdx="8" presStyleCnt="10" custScaleX="138296" custRadScaleRad="110321" custRadScaleInc="9276">
        <dgm:presLayoutVars>
          <dgm:bulletEnabled val="1"/>
        </dgm:presLayoutVars>
      </dgm:prSet>
      <dgm:spPr/>
    </dgm:pt>
    <dgm:pt modelId="{F7D8FBEC-06F8-42EF-A901-0FAA09526A66}" type="pres">
      <dgm:prSet presAssocID="{F5017508-6913-4A30-9022-12999113FEE3}" presName="parTrans" presStyleLbl="bgSibTrans2D1" presStyleIdx="9" presStyleCnt="10" custAng="21036715" custLinFactNeighborX="907" custLinFactNeighborY="3570"/>
      <dgm:spPr/>
    </dgm:pt>
    <dgm:pt modelId="{ECE23E96-8182-4732-99BD-63A1BE59ED58}" type="pres">
      <dgm:prSet presAssocID="{1CEBAE8D-5142-420C-957E-E8A866635D24}" presName="node" presStyleLbl="node1" presStyleIdx="9" presStyleCnt="10" custScaleX="138296" custRadScaleRad="89370" custRadScaleInc="2925">
        <dgm:presLayoutVars>
          <dgm:bulletEnabled val="1"/>
        </dgm:presLayoutVars>
      </dgm:prSet>
      <dgm:spPr/>
    </dgm:pt>
  </dgm:ptLst>
  <dgm:cxnLst>
    <dgm:cxn modelId="{2F67C20B-9712-46A0-A9E1-E59A8FF51956}" srcId="{9D34E495-66E3-4499-83E7-0969D7E6FE0E}" destId="{A78002B9-6492-400A-A1D8-3508893C359C}" srcOrd="4" destOrd="0" parTransId="{9FEA69BD-B75E-4BE6-B735-C25D5F234666}" sibTransId="{A03D1267-2F8A-4326-9BFD-AA3F6DB40F5D}"/>
    <dgm:cxn modelId="{FDA0960C-0F91-4829-9531-23F0936FAB51}" type="presOf" srcId="{F3939112-B49C-474D-9C28-8628A09B3715}" destId="{E6D5C230-C79E-4CFC-AF36-D7C98A674E4E}" srcOrd="0" destOrd="0" presId="urn:microsoft.com/office/officeart/2005/8/layout/radial4"/>
    <dgm:cxn modelId="{1F485015-06B1-4701-B357-7EB11A73DE02}" srcId="{9D34E495-66E3-4499-83E7-0969D7E6FE0E}" destId="{28B5C1F2-CD51-4FE9-8000-23C408191188}" srcOrd="8" destOrd="0" parTransId="{B957A6A0-D22F-455A-8455-9F6A32C1F1C3}" sibTransId="{70ED9AD8-CB73-4B81-BD81-32BA30D9BFAF}"/>
    <dgm:cxn modelId="{49A0162C-79DB-4811-A6E3-F66D6029D026}" type="presOf" srcId="{1CEBAE8D-5142-420C-957E-E8A866635D24}" destId="{ECE23E96-8182-4732-99BD-63A1BE59ED58}" srcOrd="0" destOrd="0" presId="urn:microsoft.com/office/officeart/2005/8/layout/radial4"/>
    <dgm:cxn modelId="{A6BCB641-6D36-4009-AF66-6CA71F58FC17}" type="presOf" srcId="{B68F8B28-43BB-4609-9185-885DCF7B2B6C}" destId="{9B94C9C0-243A-4CF8-B2C8-C24ADEF7FDA5}" srcOrd="0" destOrd="0" presId="urn:microsoft.com/office/officeart/2005/8/layout/radial4"/>
    <dgm:cxn modelId="{FE7B9F43-070A-4F4A-B4FA-231CA6048C10}" type="presOf" srcId="{32440CF3-FC1E-492A-B499-E93EFE7D2F0F}" destId="{17C2FCDB-5118-4AFC-B15B-16E86DBFA85C}" srcOrd="0" destOrd="0" presId="urn:microsoft.com/office/officeart/2005/8/layout/radial4"/>
    <dgm:cxn modelId="{9DA47A4F-5117-4851-AA8A-9E57247B4A65}" srcId="{9D34E495-66E3-4499-83E7-0969D7E6FE0E}" destId="{A2385D63-9AF1-4DD5-A9B7-7AE900E99BE8}" srcOrd="7" destOrd="0" parTransId="{ACBB1E2F-B646-432F-9F4A-EB8510BAFA95}" sibTransId="{EBB90E49-FD5D-4519-80E2-A241E8E31F8E}"/>
    <dgm:cxn modelId="{D9E41955-A787-44D9-91AA-145910CAD04C}" type="presOf" srcId="{97B27C28-87A4-49FE-80BD-6CC1A625AB24}" destId="{1E9DD145-6D0C-4500-B732-A26B788DFE24}" srcOrd="0" destOrd="0" presId="urn:microsoft.com/office/officeart/2005/8/layout/radial4"/>
    <dgm:cxn modelId="{3899395E-C3ED-4094-A66F-72AF83098900}" srcId="{9D34E495-66E3-4499-83E7-0969D7E6FE0E}" destId="{3514B51C-F9F2-4BC0-9EBF-DF2DB273C28B}" srcOrd="1" destOrd="0" parTransId="{346CCA8A-B6D0-4346-AE24-E08C9D00851F}" sibTransId="{817B4691-DA04-4E6F-85FD-4AFCD27EB67E}"/>
    <dgm:cxn modelId="{00832D64-5BF6-42DD-BB3D-CF5031172B4A}" srcId="{9D34E495-66E3-4499-83E7-0969D7E6FE0E}" destId="{1CEBAE8D-5142-420C-957E-E8A866635D24}" srcOrd="9" destOrd="0" parTransId="{F5017508-6913-4A30-9022-12999113FEE3}" sibTransId="{756D6974-5E96-4DA2-9CBE-1053F464E070}"/>
    <dgm:cxn modelId="{98B87A66-7F4E-4019-B008-F15EEEEB0DF1}" srcId="{9D34E495-66E3-4499-83E7-0969D7E6FE0E}" destId="{C1C04346-C653-4C3E-A59C-58133BB0E0B5}" srcOrd="3" destOrd="0" parTransId="{B68F8B28-43BB-4609-9185-885DCF7B2B6C}" sibTransId="{9F21A9D1-F454-4365-8581-8C8DB0FB13DC}"/>
    <dgm:cxn modelId="{49987C6D-BBDF-4722-AF5C-3D88D1D7FE0E}" type="presOf" srcId="{F9BDA025-AF82-447A-BC8D-46146A021E79}" destId="{B8D21477-08CD-4212-BCA0-5D70848DE2FB}" srcOrd="0" destOrd="0" presId="urn:microsoft.com/office/officeart/2005/8/layout/radial4"/>
    <dgm:cxn modelId="{1BE36F6F-D31B-4086-AD2D-0AF318600C22}" type="presOf" srcId="{B957A6A0-D22F-455A-8455-9F6A32C1F1C3}" destId="{DDE16CD9-8FFE-4814-A5C3-CEB346331F13}" srcOrd="0" destOrd="0" presId="urn:microsoft.com/office/officeart/2005/8/layout/radial4"/>
    <dgm:cxn modelId="{2EA6347A-AF5F-41A3-8AD6-D0EA3B06DEEE}" type="presOf" srcId="{C1C04346-C653-4C3E-A59C-58133BB0E0B5}" destId="{EDA07AD8-5EEE-4C9D-898F-A61D087D5B2B}" srcOrd="0" destOrd="0" presId="urn:microsoft.com/office/officeart/2005/8/layout/radial4"/>
    <dgm:cxn modelId="{43CEB07C-C1BE-4B5F-BFE1-BD0973DD355F}" srcId="{9D34E495-66E3-4499-83E7-0969D7E6FE0E}" destId="{6E14B7D5-2F5F-4D4B-90C2-161DDA7CD8AD}" srcOrd="0" destOrd="0" parTransId="{DA33414F-7CF3-45A0-B923-71D9F23347F3}" sibTransId="{D7EE4160-AF97-41C0-81AF-0CF98F8FB325}"/>
    <dgm:cxn modelId="{7242CB82-E65E-4F9C-BCEC-9DB09BCFC78C}" srcId="{9D34E495-66E3-4499-83E7-0969D7E6FE0E}" destId="{15533F2D-BC5E-41E3-8F9B-DD4B88F9A108}" srcOrd="6" destOrd="0" parTransId="{F9BDA025-AF82-447A-BC8D-46146A021E79}" sibTransId="{E3370E05-A7B7-4C69-82AB-2C9181755D75}"/>
    <dgm:cxn modelId="{65ABEE8B-7A21-4A62-8710-47EA26F9621C}" type="presOf" srcId="{A2385D63-9AF1-4DD5-A9B7-7AE900E99BE8}" destId="{6E855845-1D9D-4BCF-B3E2-2476CBF0825D}" srcOrd="0" destOrd="0" presId="urn:microsoft.com/office/officeart/2005/8/layout/radial4"/>
    <dgm:cxn modelId="{DBEFB096-F34D-4EFB-859C-B9CDC104487A}" type="presOf" srcId="{ACBB1E2F-B646-432F-9F4A-EB8510BAFA95}" destId="{408BFCB0-EB0A-445B-B4A1-566CFF6CE859}" srcOrd="0" destOrd="0" presId="urn:microsoft.com/office/officeart/2005/8/layout/radial4"/>
    <dgm:cxn modelId="{F22F87A5-6A52-46FF-8E3D-66A80A9531B7}" type="presOf" srcId="{A78002B9-6492-400A-A1D8-3508893C359C}" destId="{284FD4A9-2B1F-4A3C-AF57-6F1DD2E50919}" srcOrd="0" destOrd="0" presId="urn:microsoft.com/office/officeart/2005/8/layout/radial4"/>
    <dgm:cxn modelId="{DE829EB3-C239-4BC5-8E35-F467BC65C5F3}" srcId="{97B27C28-87A4-49FE-80BD-6CC1A625AB24}" destId="{9D34E495-66E3-4499-83E7-0969D7E6FE0E}" srcOrd="0" destOrd="0" parTransId="{AE51447A-FF32-4192-BBD3-262A67287B76}" sibTransId="{0A6C4AC1-1DF7-4242-8053-6679F33A3251}"/>
    <dgm:cxn modelId="{6E89A5BC-9D46-4926-A38F-968A41C3480D}" type="presOf" srcId="{3514B51C-F9F2-4BC0-9EBF-DF2DB273C28B}" destId="{C36FC1E2-FBD5-446C-BB4D-2E121A8B96DB}" srcOrd="0" destOrd="0" presId="urn:microsoft.com/office/officeart/2005/8/layout/radial4"/>
    <dgm:cxn modelId="{70EE4DBE-5B59-4234-807A-B9AE1F00710C}" type="presOf" srcId="{DA33414F-7CF3-45A0-B923-71D9F23347F3}" destId="{7DC61AD7-F98D-494F-B33C-D5C21E8A6B1B}" srcOrd="0" destOrd="0" presId="urn:microsoft.com/office/officeart/2005/8/layout/radial4"/>
    <dgm:cxn modelId="{C19B92CB-EF5E-48EA-84B6-6216D4642AA6}" type="presOf" srcId="{6E14B7D5-2F5F-4D4B-90C2-161DDA7CD8AD}" destId="{F4B24274-4414-4EB6-8581-A3F4B529DABA}" srcOrd="0" destOrd="0" presId="urn:microsoft.com/office/officeart/2005/8/layout/radial4"/>
    <dgm:cxn modelId="{3A6C39CD-C520-460E-98A1-F61F9A4BC149}" srcId="{9D34E495-66E3-4499-83E7-0969D7E6FE0E}" destId="{98485A25-81E7-4208-892F-F6FB99DA114E}" srcOrd="2" destOrd="0" parTransId="{F3939112-B49C-474D-9C28-8628A09B3715}" sibTransId="{4775FC91-29E9-49EE-8314-51023B6ECEA0}"/>
    <dgm:cxn modelId="{4DB8A8CD-99A2-4426-940A-A10173FAA229}" type="presOf" srcId="{98485A25-81E7-4208-892F-F6FB99DA114E}" destId="{62A43CED-7F46-4805-9059-8058FB61CAD2}" srcOrd="0" destOrd="0" presId="urn:microsoft.com/office/officeart/2005/8/layout/radial4"/>
    <dgm:cxn modelId="{989601D0-926C-4207-9FC6-6951E5EA076E}" srcId="{9D34E495-66E3-4499-83E7-0969D7E6FE0E}" destId="{32440CF3-FC1E-492A-B499-E93EFE7D2F0F}" srcOrd="5" destOrd="0" parTransId="{BEA96944-2596-46B1-8574-EAA9042DBD8E}" sibTransId="{53A0B97E-5A86-43A1-82DC-F21CF9F12801}"/>
    <dgm:cxn modelId="{F33E4FD6-1C21-4AFD-A0A8-288DE5C78895}" type="presOf" srcId="{BEA96944-2596-46B1-8574-EAA9042DBD8E}" destId="{7B3B107A-6B81-4CD5-85BB-C1FEA44FE8A7}" srcOrd="0" destOrd="0" presId="urn:microsoft.com/office/officeart/2005/8/layout/radial4"/>
    <dgm:cxn modelId="{11AF61E3-AD26-49F2-AC30-55A8B1A94B4F}" type="presOf" srcId="{346CCA8A-B6D0-4346-AE24-E08C9D00851F}" destId="{22ABC4BF-AEEB-432D-BF0F-5B29682F0741}" srcOrd="0" destOrd="0" presId="urn:microsoft.com/office/officeart/2005/8/layout/radial4"/>
    <dgm:cxn modelId="{60F05DF5-7B0C-4B67-884B-F9DED0EB6CD0}" type="presOf" srcId="{15533F2D-BC5E-41E3-8F9B-DD4B88F9A108}" destId="{1D895CF9-E24A-4E24-8E72-20160162F742}" srcOrd="0" destOrd="0" presId="urn:microsoft.com/office/officeart/2005/8/layout/radial4"/>
    <dgm:cxn modelId="{5C6C70F5-DF46-44C9-B45C-BAE0674DF2DC}" type="presOf" srcId="{9FEA69BD-B75E-4BE6-B735-C25D5F234666}" destId="{8C28A0C6-6732-4A5C-A815-71CCD059D059}" srcOrd="0" destOrd="0" presId="urn:microsoft.com/office/officeart/2005/8/layout/radial4"/>
    <dgm:cxn modelId="{0F7888F6-79B1-44AD-AB41-21C205F6F211}" type="presOf" srcId="{9D34E495-66E3-4499-83E7-0969D7E6FE0E}" destId="{C0F866A8-42B7-472D-9C09-78B5F26C7753}" srcOrd="0" destOrd="0" presId="urn:microsoft.com/office/officeart/2005/8/layout/radial4"/>
    <dgm:cxn modelId="{F97CB7FB-07A0-4583-A530-AB150CB07AC9}" type="presOf" srcId="{F5017508-6913-4A30-9022-12999113FEE3}" destId="{F7D8FBEC-06F8-42EF-A901-0FAA09526A66}" srcOrd="0" destOrd="0" presId="urn:microsoft.com/office/officeart/2005/8/layout/radial4"/>
    <dgm:cxn modelId="{C6FAABFC-CBC2-44DB-AFE5-7BA4B6564865}" type="presOf" srcId="{28B5C1F2-CD51-4FE9-8000-23C408191188}" destId="{19E97179-3159-4D66-907B-7D3B5CC91897}" srcOrd="0" destOrd="0" presId="urn:microsoft.com/office/officeart/2005/8/layout/radial4"/>
    <dgm:cxn modelId="{93AF2E9E-9128-4B80-84ED-3C260887FC26}" type="presParOf" srcId="{1E9DD145-6D0C-4500-B732-A26B788DFE24}" destId="{C0F866A8-42B7-472D-9C09-78B5F26C7753}" srcOrd="0" destOrd="0" presId="urn:microsoft.com/office/officeart/2005/8/layout/radial4"/>
    <dgm:cxn modelId="{8DDC8204-7B8E-4B8E-B2B3-BB5C9CDC7F6C}" type="presParOf" srcId="{1E9DD145-6D0C-4500-B732-A26B788DFE24}" destId="{7DC61AD7-F98D-494F-B33C-D5C21E8A6B1B}" srcOrd="1" destOrd="0" presId="urn:microsoft.com/office/officeart/2005/8/layout/radial4"/>
    <dgm:cxn modelId="{54CEDEF3-AF9F-4762-87DD-20FC90B34DC7}" type="presParOf" srcId="{1E9DD145-6D0C-4500-B732-A26B788DFE24}" destId="{F4B24274-4414-4EB6-8581-A3F4B529DABA}" srcOrd="2" destOrd="0" presId="urn:microsoft.com/office/officeart/2005/8/layout/radial4"/>
    <dgm:cxn modelId="{8591851A-ED4F-48B0-BF4E-E64B709F7105}" type="presParOf" srcId="{1E9DD145-6D0C-4500-B732-A26B788DFE24}" destId="{22ABC4BF-AEEB-432D-BF0F-5B29682F0741}" srcOrd="3" destOrd="0" presId="urn:microsoft.com/office/officeart/2005/8/layout/radial4"/>
    <dgm:cxn modelId="{15D00355-15E8-468A-9084-4A6C35188E30}" type="presParOf" srcId="{1E9DD145-6D0C-4500-B732-A26B788DFE24}" destId="{C36FC1E2-FBD5-446C-BB4D-2E121A8B96DB}" srcOrd="4" destOrd="0" presId="urn:microsoft.com/office/officeart/2005/8/layout/radial4"/>
    <dgm:cxn modelId="{0D428FBC-CEDD-4B64-9340-76790C3D300E}" type="presParOf" srcId="{1E9DD145-6D0C-4500-B732-A26B788DFE24}" destId="{E6D5C230-C79E-4CFC-AF36-D7C98A674E4E}" srcOrd="5" destOrd="0" presId="urn:microsoft.com/office/officeart/2005/8/layout/radial4"/>
    <dgm:cxn modelId="{926E0072-E64B-4376-88C3-C5CD66267E0D}" type="presParOf" srcId="{1E9DD145-6D0C-4500-B732-A26B788DFE24}" destId="{62A43CED-7F46-4805-9059-8058FB61CAD2}" srcOrd="6" destOrd="0" presId="urn:microsoft.com/office/officeart/2005/8/layout/radial4"/>
    <dgm:cxn modelId="{783F819C-B852-43AE-B275-FB2090E56FBC}" type="presParOf" srcId="{1E9DD145-6D0C-4500-B732-A26B788DFE24}" destId="{9B94C9C0-243A-4CF8-B2C8-C24ADEF7FDA5}" srcOrd="7" destOrd="0" presId="urn:microsoft.com/office/officeart/2005/8/layout/radial4"/>
    <dgm:cxn modelId="{FCF79A26-8335-4528-ABED-85814DE6893B}" type="presParOf" srcId="{1E9DD145-6D0C-4500-B732-A26B788DFE24}" destId="{EDA07AD8-5EEE-4C9D-898F-A61D087D5B2B}" srcOrd="8" destOrd="0" presId="urn:microsoft.com/office/officeart/2005/8/layout/radial4"/>
    <dgm:cxn modelId="{CE98A7EC-BDBD-41BF-9080-7C8131685F12}" type="presParOf" srcId="{1E9DD145-6D0C-4500-B732-A26B788DFE24}" destId="{8C28A0C6-6732-4A5C-A815-71CCD059D059}" srcOrd="9" destOrd="0" presId="urn:microsoft.com/office/officeart/2005/8/layout/radial4"/>
    <dgm:cxn modelId="{6C43508A-AB2B-4C49-BE2A-DB85D405E7C5}" type="presParOf" srcId="{1E9DD145-6D0C-4500-B732-A26B788DFE24}" destId="{284FD4A9-2B1F-4A3C-AF57-6F1DD2E50919}" srcOrd="10" destOrd="0" presId="urn:microsoft.com/office/officeart/2005/8/layout/radial4"/>
    <dgm:cxn modelId="{30356788-2C97-41FD-903B-F1366D5A53C9}" type="presParOf" srcId="{1E9DD145-6D0C-4500-B732-A26B788DFE24}" destId="{7B3B107A-6B81-4CD5-85BB-C1FEA44FE8A7}" srcOrd="11" destOrd="0" presId="urn:microsoft.com/office/officeart/2005/8/layout/radial4"/>
    <dgm:cxn modelId="{75ED6842-090E-44C9-B649-1DF50F92E50B}" type="presParOf" srcId="{1E9DD145-6D0C-4500-B732-A26B788DFE24}" destId="{17C2FCDB-5118-4AFC-B15B-16E86DBFA85C}" srcOrd="12" destOrd="0" presId="urn:microsoft.com/office/officeart/2005/8/layout/radial4"/>
    <dgm:cxn modelId="{5708A2BC-908C-4D32-889B-D89AEAA5D118}" type="presParOf" srcId="{1E9DD145-6D0C-4500-B732-A26B788DFE24}" destId="{B8D21477-08CD-4212-BCA0-5D70848DE2FB}" srcOrd="13" destOrd="0" presId="urn:microsoft.com/office/officeart/2005/8/layout/radial4"/>
    <dgm:cxn modelId="{52D32A33-F1D7-4894-8682-D8757BE4DD5A}" type="presParOf" srcId="{1E9DD145-6D0C-4500-B732-A26B788DFE24}" destId="{1D895CF9-E24A-4E24-8E72-20160162F742}" srcOrd="14" destOrd="0" presId="urn:microsoft.com/office/officeart/2005/8/layout/radial4"/>
    <dgm:cxn modelId="{D01FCA00-8F51-4425-9F44-1552AD3C4F98}" type="presParOf" srcId="{1E9DD145-6D0C-4500-B732-A26B788DFE24}" destId="{408BFCB0-EB0A-445B-B4A1-566CFF6CE859}" srcOrd="15" destOrd="0" presId="urn:microsoft.com/office/officeart/2005/8/layout/radial4"/>
    <dgm:cxn modelId="{4C8C8EFB-C2FC-4BEF-877B-4714237F965B}" type="presParOf" srcId="{1E9DD145-6D0C-4500-B732-A26B788DFE24}" destId="{6E855845-1D9D-4BCF-B3E2-2476CBF0825D}" srcOrd="16" destOrd="0" presId="urn:microsoft.com/office/officeart/2005/8/layout/radial4"/>
    <dgm:cxn modelId="{09899D42-E120-456C-A1D7-6072A77C963C}" type="presParOf" srcId="{1E9DD145-6D0C-4500-B732-A26B788DFE24}" destId="{DDE16CD9-8FFE-4814-A5C3-CEB346331F13}" srcOrd="17" destOrd="0" presId="urn:microsoft.com/office/officeart/2005/8/layout/radial4"/>
    <dgm:cxn modelId="{B848B058-6674-4EA4-BDAE-8BADD3249176}" type="presParOf" srcId="{1E9DD145-6D0C-4500-B732-A26B788DFE24}" destId="{19E97179-3159-4D66-907B-7D3B5CC91897}" srcOrd="18" destOrd="0" presId="urn:microsoft.com/office/officeart/2005/8/layout/radial4"/>
    <dgm:cxn modelId="{F2E52D0D-AF95-4E92-9269-ED43B0372211}" type="presParOf" srcId="{1E9DD145-6D0C-4500-B732-A26B788DFE24}" destId="{F7D8FBEC-06F8-42EF-A901-0FAA09526A66}" srcOrd="19" destOrd="0" presId="urn:microsoft.com/office/officeart/2005/8/layout/radial4"/>
    <dgm:cxn modelId="{22281BF9-2F1B-4ADF-8C0B-B953313C970B}" type="presParOf" srcId="{1E9DD145-6D0C-4500-B732-A26B788DFE24}" destId="{ECE23E96-8182-4732-99BD-63A1BE59ED58}" srcOrd="2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4E6C26B9-AD16-4914-A06D-147016F9B837}"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2DCBA036-30C8-4095-A64D-0DB2C1A69724}">
      <dgm:prSet phldrT="[Text]" custT="1"/>
      <dgm:spPr/>
      <dgm:t>
        <a:bodyPr/>
        <a:lstStyle/>
        <a:p>
          <a:r>
            <a:rPr lang="en-US" sz="2400" b="1" dirty="0">
              <a:solidFill>
                <a:srgbClr val="FFFF00"/>
              </a:solidFill>
            </a:rPr>
            <a:t>KNOWLEDGE</a:t>
          </a:r>
        </a:p>
      </dgm:t>
    </dgm:pt>
    <dgm:pt modelId="{EBC722D9-940C-4C85-9D3A-D08DA82FCCB1}" type="parTrans" cxnId="{339335D7-D3EB-4A09-8ACB-AABB8313CC9B}">
      <dgm:prSet/>
      <dgm:spPr/>
      <dgm:t>
        <a:bodyPr/>
        <a:lstStyle/>
        <a:p>
          <a:endParaRPr lang="en-US"/>
        </a:p>
      </dgm:t>
    </dgm:pt>
    <dgm:pt modelId="{3BD2C978-8BA3-44CF-8A8D-EEB59FBC5F05}" type="sibTrans" cxnId="{339335D7-D3EB-4A09-8ACB-AABB8313CC9B}">
      <dgm:prSet/>
      <dgm:spPr/>
      <dgm:t>
        <a:bodyPr/>
        <a:lstStyle/>
        <a:p>
          <a:endParaRPr lang="en-US"/>
        </a:p>
      </dgm:t>
    </dgm:pt>
    <dgm:pt modelId="{608AA0AD-8BA5-4989-A03C-E6717145D030}">
      <dgm:prSet phldrT="[Text]" custT="1"/>
      <dgm:spPr/>
      <dgm:t>
        <a:bodyPr/>
        <a:lstStyle/>
        <a:p>
          <a:r>
            <a:rPr lang="en-US" sz="2000" b="1" dirty="0"/>
            <a:t>Facts, Concepts, Theories</a:t>
          </a:r>
        </a:p>
      </dgm:t>
    </dgm:pt>
    <dgm:pt modelId="{FBA410BE-053B-41AA-AD77-61EB2918D5FC}" type="parTrans" cxnId="{6D108A14-544C-4AC1-A5DB-B11F664DD14B}">
      <dgm:prSet/>
      <dgm:spPr/>
      <dgm:t>
        <a:bodyPr/>
        <a:lstStyle/>
        <a:p>
          <a:endParaRPr lang="en-US"/>
        </a:p>
      </dgm:t>
    </dgm:pt>
    <dgm:pt modelId="{C7DA1C6F-F0F4-4F13-9840-7348C52A88B0}" type="sibTrans" cxnId="{6D108A14-544C-4AC1-A5DB-B11F664DD14B}">
      <dgm:prSet/>
      <dgm:spPr/>
      <dgm:t>
        <a:bodyPr/>
        <a:lstStyle/>
        <a:p>
          <a:endParaRPr lang="en-US"/>
        </a:p>
      </dgm:t>
    </dgm:pt>
    <dgm:pt modelId="{CCE5BF54-723E-4A3D-9F8D-EE7BDE5DBF5F}">
      <dgm:prSet phldrT="[Text]" custT="1"/>
      <dgm:spPr/>
      <dgm:t>
        <a:bodyPr/>
        <a:lstStyle/>
        <a:p>
          <a:r>
            <a:rPr lang="en-US" sz="2000" b="1" dirty="0"/>
            <a:t>Methods, Techniques, Processes</a:t>
          </a:r>
          <a:endParaRPr lang="en-US" sz="1800" b="1" dirty="0"/>
        </a:p>
      </dgm:t>
    </dgm:pt>
    <dgm:pt modelId="{E62CBDAB-F0F2-4753-86BB-0A90E609639A}" type="parTrans" cxnId="{FA380E93-7103-4BD3-9933-8F38898051C0}">
      <dgm:prSet/>
      <dgm:spPr/>
      <dgm:t>
        <a:bodyPr/>
        <a:lstStyle/>
        <a:p>
          <a:endParaRPr lang="en-US"/>
        </a:p>
      </dgm:t>
    </dgm:pt>
    <dgm:pt modelId="{926AEF32-350D-4DE3-8B27-08891716152B}" type="sibTrans" cxnId="{FA380E93-7103-4BD3-9933-8F38898051C0}">
      <dgm:prSet/>
      <dgm:spPr/>
      <dgm:t>
        <a:bodyPr/>
        <a:lstStyle/>
        <a:p>
          <a:endParaRPr lang="en-US"/>
        </a:p>
      </dgm:t>
    </dgm:pt>
    <dgm:pt modelId="{9DFB7DA5-FBE4-4355-99F1-5CCCD2029D0F}">
      <dgm:prSet phldrT="[Text]" custT="1"/>
      <dgm:spPr/>
      <dgm:t>
        <a:bodyPr/>
        <a:lstStyle/>
        <a:p>
          <a:r>
            <a:rPr lang="en-US" sz="2400" b="1" dirty="0">
              <a:solidFill>
                <a:srgbClr val="FFFF00"/>
              </a:solidFill>
            </a:rPr>
            <a:t>SKILLS</a:t>
          </a:r>
        </a:p>
      </dgm:t>
    </dgm:pt>
    <dgm:pt modelId="{877CCC20-2CB7-440A-ADB7-78B48C9F23F8}" type="parTrans" cxnId="{CD6B9FED-F551-45A6-AD7D-E88EDF92E452}">
      <dgm:prSet/>
      <dgm:spPr/>
      <dgm:t>
        <a:bodyPr/>
        <a:lstStyle/>
        <a:p>
          <a:endParaRPr lang="en-US"/>
        </a:p>
      </dgm:t>
    </dgm:pt>
    <dgm:pt modelId="{1BEDB656-786D-4E16-8D73-324C494917D1}" type="sibTrans" cxnId="{CD6B9FED-F551-45A6-AD7D-E88EDF92E452}">
      <dgm:prSet/>
      <dgm:spPr/>
      <dgm:t>
        <a:bodyPr/>
        <a:lstStyle/>
        <a:p>
          <a:endParaRPr lang="en-US"/>
        </a:p>
      </dgm:t>
    </dgm:pt>
    <dgm:pt modelId="{03FB8C34-0071-4BB7-94B0-DA44EC2DCFED}">
      <dgm:prSet phldrT="[Text]" custT="1"/>
      <dgm:spPr/>
      <dgm:t>
        <a:bodyPr/>
        <a:lstStyle/>
        <a:p>
          <a:r>
            <a:rPr lang="en-US" sz="2000" b="1" dirty="0"/>
            <a:t>Abilities</a:t>
          </a:r>
        </a:p>
      </dgm:t>
    </dgm:pt>
    <dgm:pt modelId="{DE077F16-E4A2-41C2-861A-3E6B862A4448}" type="parTrans" cxnId="{C2735308-CF2C-4720-AF77-C25501CA8436}">
      <dgm:prSet/>
      <dgm:spPr/>
      <dgm:t>
        <a:bodyPr/>
        <a:lstStyle/>
        <a:p>
          <a:endParaRPr lang="en-US"/>
        </a:p>
      </dgm:t>
    </dgm:pt>
    <dgm:pt modelId="{12F7DA21-BF52-4A2A-AC3D-AC66EC27C686}" type="sibTrans" cxnId="{C2735308-CF2C-4720-AF77-C25501CA8436}">
      <dgm:prSet/>
      <dgm:spPr/>
      <dgm:t>
        <a:bodyPr/>
        <a:lstStyle/>
        <a:p>
          <a:endParaRPr lang="en-US"/>
        </a:p>
      </dgm:t>
    </dgm:pt>
    <dgm:pt modelId="{42C7F842-2FD0-43F4-BFA6-5B5F4B565C4A}">
      <dgm:prSet phldrT="[Text]" custT="1"/>
      <dgm:spPr/>
      <dgm:t>
        <a:bodyPr/>
        <a:lstStyle/>
        <a:p>
          <a:r>
            <a:rPr lang="en-US" sz="2000" b="1" dirty="0"/>
            <a:t>Competencies</a:t>
          </a:r>
        </a:p>
      </dgm:t>
    </dgm:pt>
    <dgm:pt modelId="{4B4BC647-F41D-4299-A538-DE594EDD087E}" type="parTrans" cxnId="{023F5EEB-ECA2-4EE2-9F68-308C03E111C6}">
      <dgm:prSet/>
      <dgm:spPr/>
      <dgm:t>
        <a:bodyPr/>
        <a:lstStyle/>
        <a:p>
          <a:endParaRPr lang="en-US"/>
        </a:p>
      </dgm:t>
    </dgm:pt>
    <dgm:pt modelId="{C649F5C5-9D90-446B-94EE-BDFF25A13811}" type="sibTrans" cxnId="{023F5EEB-ECA2-4EE2-9F68-308C03E111C6}">
      <dgm:prSet/>
      <dgm:spPr/>
      <dgm:t>
        <a:bodyPr/>
        <a:lstStyle/>
        <a:p>
          <a:endParaRPr lang="en-US"/>
        </a:p>
      </dgm:t>
    </dgm:pt>
    <dgm:pt modelId="{AA4069FC-6C9D-4233-9C48-F8EFEC4DFDD8}">
      <dgm:prSet phldrT="[Text]" custT="1"/>
      <dgm:spPr/>
      <dgm:t>
        <a:bodyPr/>
        <a:lstStyle/>
        <a:p>
          <a:r>
            <a:rPr lang="en-US" sz="2400" b="1" dirty="0">
              <a:solidFill>
                <a:srgbClr val="FFFF00"/>
              </a:solidFill>
            </a:rPr>
            <a:t>BELIEFS and VALUES</a:t>
          </a:r>
        </a:p>
      </dgm:t>
    </dgm:pt>
    <dgm:pt modelId="{4659A9E0-30CD-4B70-B58E-D82E57F68808}" type="parTrans" cxnId="{9EA3D671-E26C-4C2E-A485-55BCFC2C2111}">
      <dgm:prSet/>
      <dgm:spPr/>
      <dgm:t>
        <a:bodyPr/>
        <a:lstStyle/>
        <a:p>
          <a:endParaRPr lang="en-US"/>
        </a:p>
      </dgm:t>
    </dgm:pt>
    <dgm:pt modelId="{028538D5-0DC2-4C19-83F0-35E310184234}" type="sibTrans" cxnId="{9EA3D671-E26C-4C2E-A485-55BCFC2C2111}">
      <dgm:prSet/>
      <dgm:spPr/>
      <dgm:t>
        <a:bodyPr/>
        <a:lstStyle/>
        <a:p>
          <a:endParaRPr lang="en-US"/>
        </a:p>
      </dgm:t>
    </dgm:pt>
    <dgm:pt modelId="{D57213EC-4FBE-48C9-BC23-396AB4DD1A91}">
      <dgm:prSet phldrT="[Text]" custT="1"/>
      <dgm:spPr/>
      <dgm:t>
        <a:bodyPr/>
        <a:lstStyle/>
        <a:p>
          <a:r>
            <a:rPr lang="en-US" sz="2000" b="1" dirty="0"/>
            <a:t>Values, Convictions</a:t>
          </a:r>
        </a:p>
      </dgm:t>
    </dgm:pt>
    <dgm:pt modelId="{6F89CB11-36E8-48D9-9112-38ADB7E0FDF2}" type="parTrans" cxnId="{8CFB97CF-7B45-4FEA-9E4B-568FBCEA0B13}">
      <dgm:prSet/>
      <dgm:spPr/>
      <dgm:t>
        <a:bodyPr/>
        <a:lstStyle/>
        <a:p>
          <a:endParaRPr lang="en-US"/>
        </a:p>
      </dgm:t>
    </dgm:pt>
    <dgm:pt modelId="{DF834360-3894-4F59-9DD5-FFE8AF22C34E}" type="sibTrans" cxnId="{8CFB97CF-7B45-4FEA-9E4B-568FBCEA0B13}">
      <dgm:prSet/>
      <dgm:spPr/>
      <dgm:t>
        <a:bodyPr/>
        <a:lstStyle/>
        <a:p>
          <a:endParaRPr lang="en-US"/>
        </a:p>
      </dgm:t>
    </dgm:pt>
    <dgm:pt modelId="{9BC07913-24E1-4D82-9901-4033464E2D0A}">
      <dgm:prSet phldrT="[Text]" custT="1"/>
      <dgm:spPr/>
      <dgm:t>
        <a:bodyPr/>
        <a:lstStyle/>
        <a:p>
          <a:r>
            <a:rPr lang="en-US" sz="2000" b="1" dirty="0"/>
            <a:t>Attitudes, Mindsets</a:t>
          </a:r>
        </a:p>
      </dgm:t>
    </dgm:pt>
    <dgm:pt modelId="{F916CEFB-4144-4290-9C28-88E966040C37}" type="parTrans" cxnId="{4671CF42-C085-466F-88A7-091863422E60}">
      <dgm:prSet/>
      <dgm:spPr/>
      <dgm:t>
        <a:bodyPr/>
        <a:lstStyle/>
        <a:p>
          <a:endParaRPr lang="en-US"/>
        </a:p>
      </dgm:t>
    </dgm:pt>
    <dgm:pt modelId="{B2F1F4D2-862A-46CC-BF64-B123B971B9FA}" type="sibTrans" cxnId="{4671CF42-C085-466F-88A7-091863422E60}">
      <dgm:prSet/>
      <dgm:spPr/>
      <dgm:t>
        <a:bodyPr/>
        <a:lstStyle/>
        <a:p>
          <a:endParaRPr lang="en-US"/>
        </a:p>
      </dgm:t>
    </dgm:pt>
    <dgm:pt modelId="{4CD566B8-4759-41F4-8771-EE72287FABDA}">
      <dgm:prSet phldrT="[Text]" custT="1"/>
      <dgm:spPr/>
      <dgm:t>
        <a:bodyPr/>
        <a:lstStyle/>
        <a:p>
          <a:r>
            <a:rPr lang="en-US" sz="2400" b="1" dirty="0">
              <a:solidFill>
                <a:srgbClr val="FFFF00"/>
              </a:solidFill>
              <a:effectLst>
                <a:outerShdw blurRad="38100" dist="38100" dir="2700000" algn="tl">
                  <a:srgbClr val="000000">
                    <a:alpha val="43137"/>
                  </a:srgbClr>
                </a:outerShdw>
              </a:effectLst>
            </a:rPr>
            <a:t>TRAITS OF CHARACTER</a:t>
          </a:r>
        </a:p>
      </dgm:t>
    </dgm:pt>
    <dgm:pt modelId="{C0BCB5B2-1B97-410F-8FA1-86346C8C1D23}" type="parTrans" cxnId="{22116A73-9F54-4651-8FFA-B340111B6A30}">
      <dgm:prSet/>
      <dgm:spPr/>
      <dgm:t>
        <a:bodyPr/>
        <a:lstStyle/>
        <a:p>
          <a:endParaRPr lang="en-US"/>
        </a:p>
      </dgm:t>
    </dgm:pt>
    <dgm:pt modelId="{B248C1CA-BE3D-458D-BA70-117F7B7B0993}" type="sibTrans" cxnId="{22116A73-9F54-4651-8FFA-B340111B6A30}">
      <dgm:prSet/>
      <dgm:spPr/>
      <dgm:t>
        <a:bodyPr/>
        <a:lstStyle/>
        <a:p>
          <a:endParaRPr lang="en-US"/>
        </a:p>
      </dgm:t>
    </dgm:pt>
    <dgm:pt modelId="{DBA714C4-1502-482B-B8FB-853278411351}">
      <dgm:prSet phldrT="[Text]" custT="1"/>
      <dgm:spPr/>
      <dgm:t>
        <a:bodyPr/>
        <a:lstStyle/>
        <a:p>
          <a:r>
            <a:rPr lang="en-US" sz="2000" b="1" dirty="0"/>
            <a:t>Qualities, Dispositions</a:t>
          </a:r>
        </a:p>
      </dgm:t>
    </dgm:pt>
    <dgm:pt modelId="{CC346459-F7A1-414F-9D8F-03C8CC749433}" type="parTrans" cxnId="{9F505C55-73B3-4139-881F-CEADBD14E8D4}">
      <dgm:prSet/>
      <dgm:spPr/>
      <dgm:t>
        <a:bodyPr/>
        <a:lstStyle/>
        <a:p>
          <a:endParaRPr lang="en-US"/>
        </a:p>
      </dgm:t>
    </dgm:pt>
    <dgm:pt modelId="{F81BFDC9-5C3D-44B3-9A9F-5758D842444F}" type="sibTrans" cxnId="{9F505C55-73B3-4139-881F-CEADBD14E8D4}">
      <dgm:prSet/>
      <dgm:spPr/>
      <dgm:t>
        <a:bodyPr/>
        <a:lstStyle/>
        <a:p>
          <a:endParaRPr lang="en-US"/>
        </a:p>
      </dgm:t>
    </dgm:pt>
    <dgm:pt modelId="{FBEBBCA4-80C4-450C-9A29-6ED96B6060A9}">
      <dgm:prSet phldrT="[Text]" custT="1"/>
      <dgm:spPr/>
      <dgm:t>
        <a:bodyPr/>
        <a:lstStyle/>
        <a:p>
          <a:r>
            <a:rPr lang="en-US" sz="2000" b="1" dirty="0"/>
            <a:t>Attributes, Characteristics</a:t>
          </a:r>
        </a:p>
      </dgm:t>
    </dgm:pt>
    <dgm:pt modelId="{A4424097-D852-4459-85C1-1809F10A1971}" type="parTrans" cxnId="{906CB7A4-B456-4343-89E4-4582011C63BF}">
      <dgm:prSet/>
      <dgm:spPr/>
      <dgm:t>
        <a:bodyPr/>
        <a:lstStyle/>
        <a:p>
          <a:endParaRPr lang="en-US"/>
        </a:p>
      </dgm:t>
    </dgm:pt>
    <dgm:pt modelId="{B5D082D7-4192-487A-8B12-D04F92C4F02C}" type="sibTrans" cxnId="{906CB7A4-B456-4343-89E4-4582011C63BF}">
      <dgm:prSet/>
      <dgm:spPr/>
      <dgm:t>
        <a:bodyPr/>
        <a:lstStyle/>
        <a:p>
          <a:endParaRPr lang="en-US"/>
        </a:p>
      </dgm:t>
    </dgm:pt>
    <dgm:pt modelId="{79051803-1706-48FE-9144-5D38AA4869EA}" type="pres">
      <dgm:prSet presAssocID="{4E6C26B9-AD16-4914-A06D-147016F9B837}" presName="linear" presStyleCnt="0">
        <dgm:presLayoutVars>
          <dgm:dir/>
          <dgm:resizeHandles val="exact"/>
        </dgm:presLayoutVars>
      </dgm:prSet>
      <dgm:spPr/>
    </dgm:pt>
    <dgm:pt modelId="{FDFBB4D4-019F-4E2A-9CDA-FB1A3346D3AD}" type="pres">
      <dgm:prSet presAssocID="{2DCBA036-30C8-4095-A64D-0DB2C1A69724}" presName="comp" presStyleCnt="0"/>
      <dgm:spPr/>
    </dgm:pt>
    <dgm:pt modelId="{7476EA13-EBCB-4FB1-812A-712B87FD51D9}" type="pres">
      <dgm:prSet presAssocID="{2DCBA036-30C8-4095-A64D-0DB2C1A69724}" presName="box" presStyleLbl="node1" presStyleIdx="0" presStyleCnt="4"/>
      <dgm:spPr/>
    </dgm:pt>
    <dgm:pt modelId="{4195B0FE-9F4D-4E4B-91EE-58A9A66026F8}" type="pres">
      <dgm:prSet presAssocID="{2DCBA036-30C8-4095-A64D-0DB2C1A69724}" presName="img" presStyleLbl="fgImgPlace1" presStyleIdx="0" presStyleCnt="4" custScaleX="60879"/>
      <dgm:spPr>
        <a:blipFill rotWithShape="1">
          <a:blip xmlns:r="http://schemas.openxmlformats.org/officeDocument/2006/relationships" r:embed="rId1"/>
          <a:stretch>
            <a:fillRect/>
          </a:stretch>
        </a:blipFill>
      </dgm:spPr>
    </dgm:pt>
    <dgm:pt modelId="{09DFE9A0-8FBA-4845-9BAC-A13B9345184A}" type="pres">
      <dgm:prSet presAssocID="{2DCBA036-30C8-4095-A64D-0DB2C1A69724}" presName="text" presStyleLbl="node1" presStyleIdx="0" presStyleCnt="4">
        <dgm:presLayoutVars>
          <dgm:bulletEnabled val="1"/>
        </dgm:presLayoutVars>
      </dgm:prSet>
      <dgm:spPr/>
    </dgm:pt>
    <dgm:pt modelId="{EA3CAB6E-36F9-47C5-8FB7-67553C7144FF}" type="pres">
      <dgm:prSet presAssocID="{3BD2C978-8BA3-44CF-8A8D-EEB59FBC5F05}" presName="spacer" presStyleCnt="0"/>
      <dgm:spPr/>
    </dgm:pt>
    <dgm:pt modelId="{3F18F801-692A-4CA1-911D-CF07D1340151}" type="pres">
      <dgm:prSet presAssocID="{9DFB7DA5-FBE4-4355-99F1-5CCCD2029D0F}" presName="comp" presStyleCnt="0"/>
      <dgm:spPr/>
    </dgm:pt>
    <dgm:pt modelId="{009F26C5-68A8-4EC2-8531-07DB0E4C89B7}" type="pres">
      <dgm:prSet presAssocID="{9DFB7DA5-FBE4-4355-99F1-5CCCD2029D0F}" presName="box" presStyleLbl="node1" presStyleIdx="1" presStyleCnt="4"/>
      <dgm:spPr/>
    </dgm:pt>
    <dgm:pt modelId="{A2D3D8C0-6E97-46DE-B18B-5230334E90B0}" type="pres">
      <dgm:prSet presAssocID="{9DFB7DA5-FBE4-4355-99F1-5CCCD2029D0F}" presName="img" presStyleLbl="fgImgPlace1" presStyleIdx="1" presStyleCnt="4" custScaleX="60879"/>
      <dgm:spPr>
        <a:blipFill rotWithShape="1">
          <a:blip xmlns:r="http://schemas.openxmlformats.org/officeDocument/2006/relationships" r:embed="rId2"/>
          <a:stretch>
            <a:fillRect/>
          </a:stretch>
        </a:blipFill>
      </dgm:spPr>
    </dgm:pt>
    <dgm:pt modelId="{E3C619CE-D19B-450D-9A2B-D57EC6B98C42}" type="pres">
      <dgm:prSet presAssocID="{9DFB7DA5-FBE4-4355-99F1-5CCCD2029D0F}" presName="text" presStyleLbl="node1" presStyleIdx="1" presStyleCnt="4">
        <dgm:presLayoutVars>
          <dgm:bulletEnabled val="1"/>
        </dgm:presLayoutVars>
      </dgm:prSet>
      <dgm:spPr/>
    </dgm:pt>
    <dgm:pt modelId="{9E5A3A68-B855-4FE3-BD4F-92C4565B9820}" type="pres">
      <dgm:prSet presAssocID="{1BEDB656-786D-4E16-8D73-324C494917D1}" presName="spacer" presStyleCnt="0"/>
      <dgm:spPr/>
    </dgm:pt>
    <dgm:pt modelId="{2277C4C4-3BF7-4E4C-8359-85605E440A9C}" type="pres">
      <dgm:prSet presAssocID="{AA4069FC-6C9D-4233-9C48-F8EFEC4DFDD8}" presName="comp" presStyleCnt="0"/>
      <dgm:spPr/>
    </dgm:pt>
    <dgm:pt modelId="{F16A1354-9012-4DE6-87B4-E923C83D0B84}" type="pres">
      <dgm:prSet presAssocID="{AA4069FC-6C9D-4233-9C48-F8EFEC4DFDD8}" presName="box" presStyleLbl="node1" presStyleIdx="2" presStyleCnt="4"/>
      <dgm:spPr/>
    </dgm:pt>
    <dgm:pt modelId="{0CEE0164-A10E-40AB-96D5-5C0052DB41FA}" type="pres">
      <dgm:prSet presAssocID="{AA4069FC-6C9D-4233-9C48-F8EFEC4DFDD8}" presName="img" presStyleLbl="fgImgPlace1" presStyleIdx="2" presStyleCnt="4" custScaleX="60861"/>
      <dgm:spPr>
        <a:blipFill rotWithShape="1">
          <a:blip xmlns:r="http://schemas.openxmlformats.org/officeDocument/2006/relationships" r:embed="rId3"/>
          <a:stretch>
            <a:fillRect/>
          </a:stretch>
        </a:blipFill>
      </dgm:spPr>
    </dgm:pt>
    <dgm:pt modelId="{BDE80DA4-7212-4C2C-955F-6AB80A717622}" type="pres">
      <dgm:prSet presAssocID="{AA4069FC-6C9D-4233-9C48-F8EFEC4DFDD8}" presName="text" presStyleLbl="node1" presStyleIdx="2" presStyleCnt="4">
        <dgm:presLayoutVars>
          <dgm:bulletEnabled val="1"/>
        </dgm:presLayoutVars>
      </dgm:prSet>
      <dgm:spPr/>
    </dgm:pt>
    <dgm:pt modelId="{EDBA9A96-B933-41BA-812A-C3DBAC334044}" type="pres">
      <dgm:prSet presAssocID="{028538D5-0DC2-4C19-83F0-35E310184234}" presName="spacer" presStyleCnt="0"/>
      <dgm:spPr/>
    </dgm:pt>
    <dgm:pt modelId="{EF2592A3-D45E-422C-8C09-DFF5DA8718F5}" type="pres">
      <dgm:prSet presAssocID="{4CD566B8-4759-41F4-8771-EE72287FABDA}" presName="comp" presStyleCnt="0"/>
      <dgm:spPr/>
    </dgm:pt>
    <dgm:pt modelId="{ADBE01B1-2230-483D-847F-AB047DC988F0}" type="pres">
      <dgm:prSet presAssocID="{4CD566B8-4759-41F4-8771-EE72287FABDA}" presName="box" presStyleLbl="node1" presStyleIdx="3" presStyleCnt="4"/>
      <dgm:spPr/>
    </dgm:pt>
    <dgm:pt modelId="{6CD09098-863A-4597-BFB6-83B1AC851EA2}" type="pres">
      <dgm:prSet presAssocID="{4CD566B8-4759-41F4-8771-EE72287FABDA}" presName="img" presStyleLbl="fgImgPlace1" presStyleIdx="3" presStyleCnt="4" custScaleX="69574"/>
      <dgm:spPr>
        <a:blipFill rotWithShape="1">
          <a:blip xmlns:r="http://schemas.openxmlformats.org/officeDocument/2006/relationships" r:embed="rId4"/>
          <a:stretch>
            <a:fillRect/>
          </a:stretch>
        </a:blipFill>
      </dgm:spPr>
    </dgm:pt>
    <dgm:pt modelId="{383D2968-038F-44AF-BE38-69D0CA800E3B}" type="pres">
      <dgm:prSet presAssocID="{4CD566B8-4759-41F4-8771-EE72287FABDA}" presName="text" presStyleLbl="node1" presStyleIdx="3" presStyleCnt="4">
        <dgm:presLayoutVars>
          <dgm:bulletEnabled val="1"/>
        </dgm:presLayoutVars>
      </dgm:prSet>
      <dgm:spPr/>
    </dgm:pt>
  </dgm:ptLst>
  <dgm:cxnLst>
    <dgm:cxn modelId="{C2735308-CF2C-4720-AF77-C25501CA8436}" srcId="{9DFB7DA5-FBE4-4355-99F1-5CCCD2029D0F}" destId="{03FB8C34-0071-4BB7-94B0-DA44EC2DCFED}" srcOrd="0" destOrd="0" parTransId="{DE077F16-E4A2-41C2-861A-3E6B862A4448}" sibTransId="{12F7DA21-BF52-4A2A-AC3D-AC66EC27C686}"/>
    <dgm:cxn modelId="{6D108A14-544C-4AC1-A5DB-B11F664DD14B}" srcId="{2DCBA036-30C8-4095-A64D-0DB2C1A69724}" destId="{608AA0AD-8BA5-4989-A03C-E6717145D030}" srcOrd="0" destOrd="0" parTransId="{FBA410BE-053B-41AA-AD77-61EB2918D5FC}" sibTransId="{C7DA1C6F-F0F4-4F13-9840-7348C52A88B0}"/>
    <dgm:cxn modelId="{E0269F1B-1152-1143-B4B8-E1375FBEB48D}" type="presOf" srcId="{D57213EC-4FBE-48C9-BC23-396AB4DD1A91}" destId="{BDE80DA4-7212-4C2C-955F-6AB80A717622}" srcOrd="1" destOrd="1" presId="urn:microsoft.com/office/officeart/2005/8/layout/vList4"/>
    <dgm:cxn modelId="{755E9E24-9FB1-FA4C-856B-77ACFC4A3034}" type="presOf" srcId="{4E6C26B9-AD16-4914-A06D-147016F9B837}" destId="{79051803-1706-48FE-9144-5D38AA4869EA}" srcOrd="0" destOrd="0" presId="urn:microsoft.com/office/officeart/2005/8/layout/vList4"/>
    <dgm:cxn modelId="{CF9BD12C-1E4D-2D4D-AEE2-468742A58FE2}" type="presOf" srcId="{CCE5BF54-723E-4A3D-9F8D-EE7BDE5DBF5F}" destId="{09DFE9A0-8FBA-4845-9BAC-A13B9345184A}" srcOrd="1" destOrd="2" presId="urn:microsoft.com/office/officeart/2005/8/layout/vList4"/>
    <dgm:cxn modelId="{4671CF42-C085-466F-88A7-091863422E60}" srcId="{AA4069FC-6C9D-4233-9C48-F8EFEC4DFDD8}" destId="{9BC07913-24E1-4D82-9901-4033464E2D0A}" srcOrd="1" destOrd="0" parTransId="{F916CEFB-4144-4290-9C28-88E966040C37}" sibTransId="{B2F1F4D2-862A-46CC-BF64-B123B971B9FA}"/>
    <dgm:cxn modelId="{9745F649-B4FE-AC4F-9884-2B489D858FBB}" type="presOf" srcId="{608AA0AD-8BA5-4989-A03C-E6717145D030}" destId="{09DFE9A0-8FBA-4845-9BAC-A13B9345184A}" srcOrd="1" destOrd="1" presId="urn:microsoft.com/office/officeart/2005/8/layout/vList4"/>
    <dgm:cxn modelId="{10A80F52-599C-5C44-B7E1-A276DFB15A8D}" type="presOf" srcId="{2DCBA036-30C8-4095-A64D-0DB2C1A69724}" destId="{7476EA13-EBCB-4FB1-812A-712B87FD51D9}" srcOrd="0" destOrd="0" presId="urn:microsoft.com/office/officeart/2005/8/layout/vList4"/>
    <dgm:cxn modelId="{7C029A54-4BAD-4D40-A587-49525D5317E0}" type="presOf" srcId="{4CD566B8-4759-41F4-8771-EE72287FABDA}" destId="{383D2968-038F-44AF-BE38-69D0CA800E3B}" srcOrd="1" destOrd="0" presId="urn:microsoft.com/office/officeart/2005/8/layout/vList4"/>
    <dgm:cxn modelId="{9F505C55-73B3-4139-881F-CEADBD14E8D4}" srcId="{4CD566B8-4759-41F4-8771-EE72287FABDA}" destId="{DBA714C4-1502-482B-B8FB-853278411351}" srcOrd="0" destOrd="0" parTransId="{CC346459-F7A1-414F-9D8F-03C8CC749433}" sibTransId="{F81BFDC9-5C3D-44B3-9A9F-5758D842444F}"/>
    <dgm:cxn modelId="{44984D5E-A066-E14D-84E4-A65B5451249D}" type="presOf" srcId="{CCE5BF54-723E-4A3D-9F8D-EE7BDE5DBF5F}" destId="{7476EA13-EBCB-4FB1-812A-712B87FD51D9}" srcOrd="0" destOrd="2" presId="urn:microsoft.com/office/officeart/2005/8/layout/vList4"/>
    <dgm:cxn modelId="{F582C560-AA44-ED42-BFEC-E7E3D91EB00E}" type="presOf" srcId="{42C7F842-2FD0-43F4-BFA6-5B5F4B565C4A}" destId="{009F26C5-68A8-4EC2-8531-07DB0E4C89B7}" srcOrd="0" destOrd="2" presId="urn:microsoft.com/office/officeart/2005/8/layout/vList4"/>
    <dgm:cxn modelId="{BF21A06F-A247-794B-822C-67F858D36E5B}" type="presOf" srcId="{9DFB7DA5-FBE4-4355-99F1-5CCCD2029D0F}" destId="{E3C619CE-D19B-450D-9A2B-D57EC6B98C42}" srcOrd="1" destOrd="0" presId="urn:microsoft.com/office/officeart/2005/8/layout/vList4"/>
    <dgm:cxn modelId="{9EA3D671-E26C-4C2E-A485-55BCFC2C2111}" srcId="{4E6C26B9-AD16-4914-A06D-147016F9B837}" destId="{AA4069FC-6C9D-4233-9C48-F8EFEC4DFDD8}" srcOrd="2" destOrd="0" parTransId="{4659A9E0-30CD-4B70-B58E-D82E57F68808}" sibTransId="{028538D5-0DC2-4C19-83F0-35E310184234}"/>
    <dgm:cxn modelId="{22116A73-9F54-4651-8FFA-B340111B6A30}" srcId="{4E6C26B9-AD16-4914-A06D-147016F9B837}" destId="{4CD566B8-4759-41F4-8771-EE72287FABDA}" srcOrd="3" destOrd="0" parTransId="{C0BCB5B2-1B97-410F-8FA1-86346C8C1D23}" sibTransId="{B248C1CA-BE3D-458D-BA70-117F7B7B0993}"/>
    <dgm:cxn modelId="{68C83E79-74F8-0C45-AFF3-8A20BA7A884E}" type="presOf" srcId="{03FB8C34-0071-4BB7-94B0-DA44EC2DCFED}" destId="{E3C619CE-D19B-450D-9A2B-D57EC6B98C42}" srcOrd="1" destOrd="1" presId="urn:microsoft.com/office/officeart/2005/8/layout/vList4"/>
    <dgm:cxn modelId="{7C45EB81-E057-6548-8A84-89D7B2991DF2}" type="presOf" srcId="{FBEBBCA4-80C4-450C-9A29-6ED96B6060A9}" destId="{ADBE01B1-2230-483D-847F-AB047DC988F0}" srcOrd="0" destOrd="2" presId="urn:microsoft.com/office/officeart/2005/8/layout/vList4"/>
    <dgm:cxn modelId="{FA380E93-7103-4BD3-9933-8F38898051C0}" srcId="{2DCBA036-30C8-4095-A64D-0DB2C1A69724}" destId="{CCE5BF54-723E-4A3D-9F8D-EE7BDE5DBF5F}" srcOrd="1" destOrd="0" parTransId="{E62CBDAB-F0F2-4753-86BB-0A90E609639A}" sibTransId="{926AEF32-350D-4DE3-8B27-08891716152B}"/>
    <dgm:cxn modelId="{31A2939D-85FD-0247-A984-8D3BF4C143CA}" type="presOf" srcId="{608AA0AD-8BA5-4989-A03C-E6717145D030}" destId="{7476EA13-EBCB-4FB1-812A-712B87FD51D9}" srcOrd="0" destOrd="1" presId="urn:microsoft.com/office/officeart/2005/8/layout/vList4"/>
    <dgm:cxn modelId="{9338F29F-8651-064D-9E98-30922563BE92}" type="presOf" srcId="{AA4069FC-6C9D-4233-9C48-F8EFEC4DFDD8}" destId="{F16A1354-9012-4DE6-87B4-E923C83D0B84}" srcOrd="0" destOrd="0" presId="urn:microsoft.com/office/officeart/2005/8/layout/vList4"/>
    <dgm:cxn modelId="{906CB7A4-B456-4343-89E4-4582011C63BF}" srcId="{4CD566B8-4759-41F4-8771-EE72287FABDA}" destId="{FBEBBCA4-80C4-450C-9A29-6ED96B6060A9}" srcOrd="1" destOrd="0" parTransId="{A4424097-D852-4459-85C1-1809F10A1971}" sibTransId="{B5D082D7-4192-487A-8B12-D04F92C4F02C}"/>
    <dgm:cxn modelId="{1ACFF4A7-F802-FD41-8D84-06A3088F1A3B}" type="presOf" srcId="{9BC07913-24E1-4D82-9901-4033464E2D0A}" destId="{BDE80DA4-7212-4C2C-955F-6AB80A717622}" srcOrd="1" destOrd="2" presId="urn:microsoft.com/office/officeart/2005/8/layout/vList4"/>
    <dgm:cxn modelId="{88D74CAA-9519-3F43-8251-52CFC217AD9F}" type="presOf" srcId="{42C7F842-2FD0-43F4-BFA6-5B5F4B565C4A}" destId="{E3C619CE-D19B-450D-9A2B-D57EC6B98C42}" srcOrd="1" destOrd="2" presId="urn:microsoft.com/office/officeart/2005/8/layout/vList4"/>
    <dgm:cxn modelId="{36D91CAB-575B-FB4A-9789-948E628C9FFF}" type="presOf" srcId="{DBA714C4-1502-482B-B8FB-853278411351}" destId="{ADBE01B1-2230-483D-847F-AB047DC988F0}" srcOrd="0" destOrd="1" presId="urn:microsoft.com/office/officeart/2005/8/layout/vList4"/>
    <dgm:cxn modelId="{479AF9B9-5E9E-D341-93FC-D2BA83D90846}" type="presOf" srcId="{9DFB7DA5-FBE4-4355-99F1-5CCCD2029D0F}" destId="{009F26C5-68A8-4EC2-8531-07DB0E4C89B7}" srcOrd="0" destOrd="0" presId="urn:microsoft.com/office/officeart/2005/8/layout/vList4"/>
    <dgm:cxn modelId="{4F04A8CA-4C0C-C543-A219-F877B07D777E}" type="presOf" srcId="{03FB8C34-0071-4BB7-94B0-DA44EC2DCFED}" destId="{009F26C5-68A8-4EC2-8531-07DB0E4C89B7}" srcOrd="0" destOrd="1" presId="urn:microsoft.com/office/officeart/2005/8/layout/vList4"/>
    <dgm:cxn modelId="{8CFB97CF-7B45-4FEA-9E4B-568FBCEA0B13}" srcId="{AA4069FC-6C9D-4233-9C48-F8EFEC4DFDD8}" destId="{D57213EC-4FBE-48C9-BC23-396AB4DD1A91}" srcOrd="0" destOrd="0" parTransId="{6F89CB11-36E8-48D9-9112-38ADB7E0FDF2}" sibTransId="{DF834360-3894-4F59-9DD5-FFE8AF22C34E}"/>
    <dgm:cxn modelId="{339335D7-D3EB-4A09-8ACB-AABB8313CC9B}" srcId="{4E6C26B9-AD16-4914-A06D-147016F9B837}" destId="{2DCBA036-30C8-4095-A64D-0DB2C1A69724}" srcOrd="0" destOrd="0" parTransId="{EBC722D9-940C-4C85-9D3A-D08DA82FCCB1}" sibTransId="{3BD2C978-8BA3-44CF-8A8D-EEB59FBC5F05}"/>
    <dgm:cxn modelId="{106AA0DA-97DC-2B43-9414-61C6165541B7}" type="presOf" srcId="{FBEBBCA4-80C4-450C-9A29-6ED96B6060A9}" destId="{383D2968-038F-44AF-BE38-69D0CA800E3B}" srcOrd="1" destOrd="2" presId="urn:microsoft.com/office/officeart/2005/8/layout/vList4"/>
    <dgm:cxn modelId="{064A51DE-45A0-7040-8BCE-15F86E70E8F4}" type="presOf" srcId="{D57213EC-4FBE-48C9-BC23-396AB4DD1A91}" destId="{F16A1354-9012-4DE6-87B4-E923C83D0B84}" srcOrd="0" destOrd="1" presId="urn:microsoft.com/office/officeart/2005/8/layout/vList4"/>
    <dgm:cxn modelId="{6D6A26E3-8BEC-D346-A8E5-6C582F2C0DCF}" type="presOf" srcId="{4CD566B8-4759-41F4-8771-EE72287FABDA}" destId="{ADBE01B1-2230-483D-847F-AB047DC988F0}" srcOrd="0" destOrd="0" presId="urn:microsoft.com/office/officeart/2005/8/layout/vList4"/>
    <dgm:cxn modelId="{023F5EEB-ECA2-4EE2-9F68-308C03E111C6}" srcId="{9DFB7DA5-FBE4-4355-99F1-5CCCD2029D0F}" destId="{42C7F842-2FD0-43F4-BFA6-5B5F4B565C4A}" srcOrd="1" destOrd="0" parTransId="{4B4BC647-F41D-4299-A538-DE594EDD087E}" sibTransId="{C649F5C5-9D90-446B-94EE-BDFF25A13811}"/>
    <dgm:cxn modelId="{CD6B9FED-F551-45A6-AD7D-E88EDF92E452}" srcId="{4E6C26B9-AD16-4914-A06D-147016F9B837}" destId="{9DFB7DA5-FBE4-4355-99F1-5CCCD2029D0F}" srcOrd="1" destOrd="0" parTransId="{877CCC20-2CB7-440A-ADB7-78B48C9F23F8}" sibTransId="{1BEDB656-786D-4E16-8D73-324C494917D1}"/>
    <dgm:cxn modelId="{589176F7-4C9E-BD42-AB58-49F42BF90EBF}" type="presOf" srcId="{AA4069FC-6C9D-4233-9C48-F8EFEC4DFDD8}" destId="{BDE80DA4-7212-4C2C-955F-6AB80A717622}" srcOrd="1" destOrd="0" presId="urn:microsoft.com/office/officeart/2005/8/layout/vList4"/>
    <dgm:cxn modelId="{B9760EFD-A56A-8449-9F6C-1B35B142F0CA}" type="presOf" srcId="{DBA714C4-1502-482B-B8FB-853278411351}" destId="{383D2968-038F-44AF-BE38-69D0CA800E3B}" srcOrd="1" destOrd="1" presId="urn:microsoft.com/office/officeart/2005/8/layout/vList4"/>
    <dgm:cxn modelId="{A7E719FD-B528-9A48-B71A-F8F7DF1390E5}" type="presOf" srcId="{2DCBA036-30C8-4095-A64D-0DB2C1A69724}" destId="{09DFE9A0-8FBA-4845-9BAC-A13B9345184A}" srcOrd="1" destOrd="0" presId="urn:microsoft.com/office/officeart/2005/8/layout/vList4"/>
    <dgm:cxn modelId="{152EEDFD-AB30-D04F-BF69-2A46B03B83D3}" type="presOf" srcId="{9BC07913-24E1-4D82-9901-4033464E2D0A}" destId="{F16A1354-9012-4DE6-87B4-E923C83D0B84}" srcOrd="0" destOrd="2" presId="urn:microsoft.com/office/officeart/2005/8/layout/vList4"/>
    <dgm:cxn modelId="{6131B795-D8F1-424E-9DEC-6C6BE824C526}" type="presParOf" srcId="{79051803-1706-48FE-9144-5D38AA4869EA}" destId="{FDFBB4D4-019F-4E2A-9CDA-FB1A3346D3AD}" srcOrd="0" destOrd="0" presId="urn:microsoft.com/office/officeart/2005/8/layout/vList4"/>
    <dgm:cxn modelId="{611D3F83-A9D7-FC45-8714-E58C5C587DA5}" type="presParOf" srcId="{FDFBB4D4-019F-4E2A-9CDA-FB1A3346D3AD}" destId="{7476EA13-EBCB-4FB1-812A-712B87FD51D9}" srcOrd="0" destOrd="0" presId="urn:microsoft.com/office/officeart/2005/8/layout/vList4"/>
    <dgm:cxn modelId="{2B9B156C-ED92-FC4B-815A-4D5F20D84C84}" type="presParOf" srcId="{FDFBB4D4-019F-4E2A-9CDA-FB1A3346D3AD}" destId="{4195B0FE-9F4D-4E4B-91EE-58A9A66026F8}" srcOrd="1" destOrd="0" presId="urn:microsoft.com/office/officeart/2005/8/layout/vList4"/>
    <dgm:cxn modelId="{121C600E-C6C4-FE4C-A7F0-6443961CC243}" type="presParOf" srcId="{FDFBB4D4-019F-4E2A-9CDA-FB1A3346D3AD}" destId="{09DFE9A0-8FBA-4845-9BAC-A13B9345184A}" srcOrd="2" destOrd="0" presId="urn:microsoft.com/office/officeart/2005/8/layout/vList4"/>
    <dgm:cxn modelId="{419C148E-107A-8145-BB2F-485EB9012289}" type="presParOf" srcId="{79051803-1706-48FE-9144-5D38AA4869EA}" destId="{EA3CAB6E-36F9-47C5-8FB7-67553C7144FF}" srcOrd="1" destOrd="0" presId="urn:microsoft.com/office/officeart/2005/8/layout/vList4"/>
    <dgm:cxn modelId="{1FC871B2-60F4-F641-88A3-E5A59D5BCB69}" type="presParOf" srcId="{79051803-1706-48FE-9144-5D38AA4869EA}" destId="{3F18F801-692A-4CA1-911D-CF07D1340151}" srcOrd="2" destOrd="0" presId="urn:microsoft.com/office/officeart/2005/8/layout/vList4"/>
    <dgm:cxn modelId="{E047305D-CA28-6146-B687-1AFAC2D679E1}" type="presParOf" srcId="{3F18F801-692A-4CA1-911D-CF07D1340151}" destId="{009F26C5-68A8-4EC2-8531-07DB0E4C89B7}" srcOrd="0" destOrd="0" presId="urn:microsoft.com/office/officeart/2005/8/layout/vList4"/>
    <dgm:cxn modelId="{ECDDB35E-9B8C-604E-B387-A9AE1DC53815}" type="presParOf" srcId="{3F18F801-692A-4CA1-911D-CF07D1340151}" destId="{A2D3D8C0-6E97-46DE-B18B-5230334E90B0}" srcOrd="1" destOrd="0" presId="urn:microsoft.com/office/officeart/2005/8/layout/vList4"/>
    <dgm:cxn modelId="{EBF46AEF-99F5-1C45-9498-B45E324CD4DA}" type="presParOf" srcId="{3F18F801-692A-4CA1-911D-CF07D1340151}" destId="{E3C619CE-D19B-450D-9A2B-D57EC6B98C42}" srcOrd="2" destOrd="0" presId="urn:microsoft.com/office/officeart/2005/8/layout/vList4"/>
    <dgm:cxn modelId="{0F278BE2-2C2F-804A-A10D-448A1AC0982C}" type="presParOf" srcId="{79051803-1706-48FE-9144-5D38AA4869EA}" destId="{9E5A3A68-B855-4FE3-BD4F-92C4565B9820}" srcOrd="3" destOrd="0" presId="urn:microsoft.com/office/officeart/2005/8/layout/vList4"/>
    <dgm:cxn modelId="{2592ECB6-DCB0-FB40-B4F9-91E8CC80255C}" type="presParOf" srcId="{79051803-1706-48FE-9144-5D38AA4869EA}" destId="{2277C4C4-3BF7-4E4C-8359-85605E440A9C}" srcOrd="4" destOrd="0" presId="urn:microsoft.com/office/officeart/2005/8/layout/vList4"/>
    <dgm:cxn modelId="{2CC1862C-24D2-F449-8326-4B92C6CFF850}" type="presParOf" srcId="{2277C4C4-3BF7-4E4C-8359-85605E440A9C}" destId="{F16A1354-9012-4DE6-87B4-E923C83D0B84}" srcOrd="0" destOrd="0" presId="urn:microsoft.com/office/officeart/2005/8/layout/vList4"/>
    <dgm:cxn modelId="{C2ECB21D-BEF9-E143-96FA-995624590B34}" type="presParOf" srcId="{2277C4C4-3BF7-4E4C-8359-85605E440A9C}" destId="{0CEE0164-A10E-40AB-96D5-5C0052DB41FA}" srcOrd="1" destOrd="0" presId="urn:microsoft.com/office/officeart/2005/8/layout/vList4"/>
    <dgm:cxn modelId="{7931E0E8-39D2-6D46-914E-8284982AA3C6}" type="presParOf" srcId="{2277C4C4-3BF7-4E4C-8359-85605E440A9C}" destId="{BDE80DA4-7212-4C2C-955F-6AB80A717622}" srcOrd="2" destOrd="0" presId="urn:microsoft.com/office/officeart/2005/8/layout/vList4"/>
    <dgm:cxn modelId="{F2E0DE9D-B7C9-BC4F-9B12-1112646BC2A7}" type="presParOf" srcId="{79051803-1706-48FE-9144-5D38AA4869EA}" destId="{EDBA9A96-B933-41BA-812A-C3DBAC334044}" srcOrd="5" destOrd="0" presId="urn:microsoft.com/office/officeart/2005/8/layout/vList4"/>
    <dgm:cxn modelId="{E01125C7-0275-6547-8829-7F482544F10A}" type="presParOf" srcId="{79051803-1706-48FE-9144-5D38AA4869EA}" destId="{EF2592A3-D45E-422C-8C09-DFF5DA8718F5}" srcOrd="6" destOrd="0" presId="urn:microsoft.com/office/officeart/2005/8/layout/vList4"/>
    <dgm:cxn modelId="{ED088F30-9E29-454D-AAE4-2633BFF2F385}" type="presParOf" srcId="{EF2592A3-D45E-422C-8C09-DFF5DA8718F5}" destId="{ADBE01B1-2230-483D-847F-AB047DC988F0}" srcOrd="0" destOrd="0" presId="urn:microsoft.com/office/officeart/2005/8/layout/vList4"/>
    <dgm:cxn modelId="{488CCDB0-AD3F-7641-9DDE-5CC1ED9A0473}" type="presParOf" srcId="{EF2592A3-D45E-422C-8C09-DFF5DA8718F5}" destId="{6CD09098-863A-4597-BFB6-83B1AC851EA2}" srcOrd="1" destOrd="0" presId="urn:microsoft.com/office/officeart/2005/8/layout/vList4"/>
    <dgm:cxn modelId="{A7D4AB72-2232-7743-A0B3-F41E1382CEA9}" type="presParOf" srcId="{EF2592A3-D45E-422C-8C09-DFF5DA8718F5}" destId="{383D2968-038F-44AF-BE38-69D0CA800E3B}"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820AB425-9893-4B28-8F72-486B9673D628}" type="doc">
      <dgm:prSet loTypeId="urn:microsoft.com/office/officeart/2005/8/layout/vList5" loCatId="list" qsTypeId="urn:microsoft.com/office/officeart/2005/8/quickstyle/3d3" qsCatId="3D" csTypeId="urn:microsoft.com/office/officeart/2005/8/colors/colorful1#13" csCatId="colorful" phldr="1"/>
      <dgm:spPr/>
      <dgm:t>
        <a:bodyPr/>
        <a:lstStyle/>
        <a:p>
          <a:endParaRPr lang="en-US"/>
        </a:p>
      </dgm:t>
    </dgm:pt>
    <dgm:pt modelId="{A4BD8662-ED2F-4B5B-AE2F-0731E8C57F00}">
      <dgm:prSet custT="1"/>
      <dgm:spPr>
        <a:solidFill>
          <a:srgbClr val="000090"/>
        </a:solidFill>
      </dgm:spPr>
      <dgm:t>
        <a:bodyPr/>
        <a:lstStyle/>
        <a:p>
          <a:r>
            <a:rPr lang="en-US" sz="2400" b="1" i="0" dirty="0">
              <a:effectLst>
                <a:outerShdw blurRad="38100" dist="38100" dir="2700000" algn="tl">
                  <a:srgbClr val="000000">
                    <a:alpha val="43137"/>
                  </a:srgbClr>
                </a:outerShdw>
              </a:effectLst>
              <a:latin typeface="Arial" pitchFamily="34" charset="0"/>
              <a:cs typeface="Arial" pitchFamily="34" charset="0"/>
            </a:rPr>
            <a:t>MEANINGFUL</a:t>
          </a:r>
        </a:p>
      </dgm:t>
    </dgm:pt>
    <dgm:pt modelId="{1D6EB3AF-8E48-4723-B809-5E88A75B215A}" type="parTrans" cxnId="{E34A4597-C240-41AF-A8CD-05ABB898B9C3}">
      <dgm:prSet/>
      <dgm:spPr/>
      <dgm:t>
        <a:bodyPr/>
        <a:lstStyle/>
        <a:p>
          <a:endParaRPr lang="en-US"/>
        </a:p>
      </dgm:t>
    </dgm:pt>
    <dgm:pt modelId="{8F42022C-EFB2-44AC-9710-D633FACFDED9}" type="sibTrans" cxnId="{E34A4597-C240-41AF-A8CD-05ABB898B9C3}">
      <dgm:prSet/>
      <dgm:spPr/>
      <dgm:t>
        <a:bodyPr/>
        <a:lstStyle/>
        <a:p>
          <a:endParaRPr lang="en-US"/>
        </a:p>
      </dgm:t>
    </dgm:pt>
    <dgm:pt modelId="{92BA7E1F-8A2E-4F7A-82A7-CC9D847E1EC2}">
      <dgm:prSet custT="1"/>
      <dgm:spPr>
        <a:solidFill>
          <a:srgbClr val="008000"/>
        </a:solidFill>
      </dgm:spPr>
      <dgm:t>
        <a:bodyPr/>
        <a:lstStyle/>
        <a:p>
          <a:r>
            <a:rPr lang="en-US" sz="2400" b="1" i="0" dirty="0">
              <a:effectLst>
                <a:outerShdw blurRad="38100" dist="38100" dir="2700000" algn="tl">
                  <a:srgbClr val="000000">
                    <a:alpha val="43137"/>
                  </a:srgbClr>
                </a:outerShdw>
              </a:effectLst>
              <a:latin typeface="Arial" pitchFamily="34" charset="0"/>
              <a:cs typeface="Arial" pitchFamily="34" charset="0"/>
            </a:rPr>
            <a:t>MEASURABLE</a:t>
          </a:r>
          <a:endParaRPr lang="en-US" sz="2000" b="1" i="0" dirty="0">
            <a:effectLst>
              <a:outerShdw blurRad="38100" dist="38100" dir="2700000" algn="tl">
                <a:srgbClr val="000000">
                  <a:alpha val="43137"/>
                </a:srgbClr>
              </a:outerShdw>
            </a:effectLst>
            <a:latin typeface="Arial" pitchFamily="34" charset="0"/>
            <a:cs typeface="Arial" pitchFamily="34" charset="0"/>
          </a:endParaRPr>
        </a:p>
      </dgm:t>
    </dgm:pt>
    <dgm:pt modelId="{6AF91BAB-B974-4447-9254-8CE39AECBF19}" type="parTrans" cxnId="{343F5F27-BFCC-4581-8280-B4FCF351E077}">
      <dgm:prSet/>
      <dgm:spPr/>
      <dgm:t>
        <a:bodyPr/>
        <a:lstStyle/>
        <a:p>
          <a:endParaRPr lang="en-US"/>
        </a:p>
      </dgm:t>
    </dgm:pt>
    <dgm:pt modelId="{C03797E6-3F04-4A3F-BF79-EBF5967C8294}" type="sibTrans" cxnId="{343F5F27-BFCC-4581-8280-B4FCF351E077}">
      <dgm:prSet/>
      <dgm:spPr/>
      <dgm:t>
        <a:bodyPr/>
        <a:lstStyle/>
        <a:p>
          <a:endParaRPr lang="en-US"/>
        </a:p>
      </dgm:t>
    </dgm:pt>
    <dgm:pt modelId="{45B8BB54-5350-45B8-B848-D6E425EE8943}">
      <dgm:prSet custT="1"/>
      <dgm:spPr>
        <a:solidFill>
          <a:srgbClr val="800000"/>
        </a:solidFill>
      </dgm:spPr>
      <dgm:t>
        <a:bodyPr/>
        <a:lstStyle/>
        <a:p>
          <a:r>
            <a:rPr lang="en-US" sz="2400" b="1" i="0" dirty="0">
              <a:solidFill>
                <a:schemeClr val="bg1"/>
              </a:solidFill>
              <a:effectLst>
                <a:outerShdw blurRad="38100" dist="38100" dir="2700000" algn="tl">
                  <a:srgbClr val="000000">
                    <a:alpha val="43137"/>
                  </a:srgbClr>
                </a:outerShdw>
              </a:effectLst>
              <a:latin typeface="Arial" pitchFamily="34" charset="0"/>
              <a:cs typeface="Arial" pitchFamily="34" charset="0"/>
            </a:rPr>
            <a:t>SUSTAINABLE</a:t>
          </a:r>
        </a:p>
      </dgm:t>
    </dgm:pt>
    <dgm:pt modelId="{95B76B43-1F45-4084-B22B-0CD67AE0FCB4}" type="parTrans" cxnId="{038B40BA-20AE-4499-8F0E-7CB31D24D833}">
      <dgm:prSet/>
      <dgm:spPr/>
      <dgm:t>
        <a:bodyPr/>
        <a:lstStyle/>
        <a:p>
          <a:endParaRPr lang="en-US"/>
        </a:p>
      </dgm:t>
    </dgm:pt>
    <dgm:pt modelId="{1CA2082C-9E9B-4128-91FE-A606AAFA1F07}" type="sibTrans" cxnId="{038B40BA-20AE-4499-8F0E-7CB31D24D833}">
      <dgm:prSet/>
      <dgm:spPr/>
      <dgm:t>
        <a:bodyPr/>
        <a:lstStyle/>
        <a:p>
          <a:endParaRPr lang="en-US"/>
        </a:p>
      </dgm:t>
    </dgm:pt>
    <dgm:pt modelId="{449D7FA3-FA7B-40F7-BC52-E94DA2B006EC}">
      <dgm:prSet custT="1"/>
      <dgm:spPr/>
      <dgm:t>
        <a:bodyPr/>
        <a:lstStyle/>
        <a:p>
          <a:r>
            <a:rPr lang="en-US" sz="2200" dirty="0">
              <a:latin typeface="+mn-lt"/>
            </a:rPr>
            <a:t>CHARACTER COUNTS!</a:t>
          </a:r>
          <a:r>
            <a:rPr lang="en-US" sz="2200" baseline="30000" dirty="0">
              <a:latin typeface="+mn-lt"/>
            </a:rPr>
            <a:t>®  </a:t>
          </a:r>
          <a:r>
            <a:rPr lang="en-US" sz="2200" b="0" i="0" dirty="0">
              <a:effectLst/>
              <a:latin typeface="+mn-lt"/>
              <a:cs typeface="Arial" pitchFamily="34" charset="0"/>
            </a:rPr>
            <a:t>instructional strategies should deal effectively with issues that are relevant and are intentionally taught.</a:t>
          </a:r>
        </a:p>
      </dgm:t>
    </dgm:pt>
    <dgm:pt modelId="{282A7612-16B3-4059-B2E0-151A35695A3D}" type="parTrans" cxnId="{6374D7A1-BC76-495F-A6D4-E5BF08BC9661}">
      <dgm:prSet/>
      <dgm:spPr/>
      <dgm:t>
        <a:bodyPr/>
        <a:lstStyle/>
        <a:p>
          <a:endParaRPr lang="en-US"/>
        </a:p>
      </dgm:t>
    </dgm:pt>
    <dgm:pt modelId="{96C62501-6BB3-4D35-B0E4-58083DFF9BCE}" type="sibTrans" cxnId="{6374D7A1-BC76-495F-A6D4-E5BF08BC9661}">
      <dgm:prSet/>
      <dgm:spPr/>
      <dgm:t>
        <a:bodyPr/>
        <a:lstStyle/>
        <a:p>
          <a:endParaRPr lang="en-US"/>
        </a:p>
      </dgm:t>
    </dgm:pt>
    <dgm:pt modelId="{8FDE80C9-3FEF-49AD-BF0F-B15B44046AF3}">
      <dgm:prSet custT="1"/>
      <dgm:spPr/>
      <dgm:t>
        <a:bodyPr/>
        <a:lstStyle/>
        <a:p>
          <a:r>
            <a:rPr lang="en-US" sz="2200" dirty="0">
              <a:latin typeface="+mn-lt"/>
            </a:rPr>
            <a:t>CHARACTER COUNTS</a:t>
          </a:r>
          <a:r>
            <a:rPr lang="en-US" sz="2200" dirty="0">
              <a:effectLst/>
              <a:latin typeface="+mn-lt"/>
            </a:rPr>
            <a:t>!</a:t>
          </a:r>
          <a:r>
            <a:rPr lang="en-US" sz="2200" baseline="30000" dirty="0">
              <a:effectLst/>
              <a:latin typeface="+mn-lt"/>
            </a:rPr>
            <a:t>®  </a:t>
          </a:r>
          <a:r>
            <a:rPr lang="en-US" sz="2200" b="0" i="0" dirty="0">
              <a:effectLst/>
              <a:latin typeface="+mn-lt"/>
              <a:cs typeface="Arial" pitchFamily="34" charset="0"/>
            </a:rPr>
            <a:t>should show effectiveness with measurable changes in attitudes and conduct.</a:t>
          </a:r>
          <a:endParaRPr lang="en-US" sz="2200" b="0" i="0" dirty="0">
            <a:effectLst>
              <a:outerShdw blurRad="38100" dist="38100" dir="2700000" algn="tl">
                <a:srgbClr val="000000">
                  <a:alpha val="43137"/>
                </a:srgbClr>
              </a:outerShdw>
            </a:effectLst>
            <a:latin typeface="+mn-lt"/>
            <a:cs typeface="Arial" pitchFamily="34" charset="0"/>
          </a:endParaRPr>
        </a:p>
      </dgm:t>
    </dgm:pt>
    <dgm:pt modelId="{340A4025-75FC-4842-95D9-02DC870211F2}" type="parTrans" cxnId="{F1D87359-E2D5-4A1F-B689-B8FE0AA27318}">
      <dgm:prSet/>
      <dgm:spPr/>
      <dgm:t>
        <a:bodyPr/>
        <a:lstStyle/>
        <a:p>
          <a:endParaRPr lang="en-US"/>
        </a:p>
      </dgm:t>
    </dgm:pt>
    <dgm:pt modelId="{75964022-F73D-428B-A7EB-E50FC6B93DF1}" type="sibTrans" cxnId="{F1D87359-E2D5-4A1F-B689-B8FE0AA27318}">
      <dgm:prSet/>
      <dgm:spPr/>
      <dgm:t>
        <a:bodyPr/>
        <a:lstStyle/>
        <a:p>
          <a:endParaRPr lang="en-US"/>
        </a:p>
      </dgm:t>
    </dgm:pt>
    <dgm:pt modelId="{528A13F1-9E66-4F29-9AE1-CBEDDECFD0D6}">
      <dgm:prSet custT="1"/>
      <dgm:spPr/>
      <dgm:t>
        <a:bodyPr/>
        <a:lstStyle/>
        <a:p>
          <a:r>
            <a:rPr lang="en-US" sz="2200" dirty="0">
              <a:latin typeface="+mn-lt"/>
            </a:rPr>
            <a:t>CHARACTER COUNTS!</a:t>
          </a:r>
          <a:r>
            <a:rPr lang="en-US" sz="2200" baseline="30000" dirty="0">
              <a:latin typeface="+mn-lt"/>
            </a:rPr>
            <a:t>®  </a:t>
          </a:r>
          <a:r>
            <a:rPr lang="en-US" sz="2200" b="0" i="0" dirty="0">
              <a:effectLst/>
              <a:latin typeface="+mn-lt"/>
              <a:cs typeface="Arial" pitchFamily="34" charset="0"/>
            </a:rPr>
            <a:t>becomes part of the DNA of a school, organization or community, so that values promoted endure changes in programs, curriculum, leadership or staff.</a:t>
          </a:r>
        </a:p>
      </dgm:t>
    </dgm:pt>
    <dgm:pt modelId="{B7257B4A-D904-41AB-8BD4-F1D2DDA7CF48}" type="parTrans" cxnId="{0470DA9C-1FAA-4AA4-A6A2-4A1C316BA00F}">
      <dgm:prSet/>
      <dgm:spPr/>
      <dgm:t>
        <a:bodyPr/>
        <a:lstStyle/>
        <a:p>
          <a:endParaRPr lang="en-US"/>
        </a:p>
      </dgm:t>
    </dgm:pt>
    <dgm:pt modelId="{FB60FE31-6FC7-46F4-963B-360B6D0A2023}" type="sibTrans" cxnId="{0470DA9C-1FAA-4AA4-A6A2-4A1C316BA00F}">
      <dgm:prSet/>
      <dgm:spPr/>
      <dgm:t>
        <a:bodyPr/>
        <a:lstStyle/>
        <a:p>
          <a:endParaRPr lang="en-US"/>
        </a:p>
      </dgm:t>
    </dgm:pt>
    <dgm:pt modelId="{7B64086F-E837-4D3B-8165-4F488BEEB8B8}" type="pres">
      <dgm:prSet presAssocID="{820AB425-9893-4B28-8F72-486B9673D628}" presName="Name0" presStyleCnt="0">
        <dgm:presLayoutVars>
          <dgm:dir/>
          <dgm:animLvl val="lvl"/>
          <dgm:resizeHandles val="exact"/>
        </dgm:presLayoutVars>
      </dgm:prSet>
      <dgm:spPr/>
    </dgm:pt>
    <dgm:pt modelId="{3201CF3E-4197-4227-BF0A-7D1CA19178EF}" type="pres">
      <dgm:prSet presAssocID="{A4BD8662-ED2F-4B5B-AE2F-0731E8C57F00}" presName="linNode" presStyleCnt="0"/>
      <dgm:spPr/>
    </dgm:pt>
    <dgm:pt modelId="{F5524962-4176-4F15-9A80-772DC64BB783}" type="pres">
      <dgm:prSet presAssocID="{A4BD8662-ED2F-4B5B-AE2F-0731E8C57F00}" presName="parentText" presStyleLbl="node1" presStyleIdx="0" presStyleCnt="3" custScaleX="83532" custScaleY="82945" custLinFactNeighborX="-6823" custLinFactNeighborY="-13580">
        <dgm:presLayoutVars>
          <dgm:chMax val="1"/>
          <dgm:bulletEnabled val="1"/>
        </dgm:presLayoutVars>
      </dgm:prSet>
      <dgm:spPr/>
    </dgm:pt>
    <dgm:pt modelId="{B4CE8F02-26D8-45F7-8BD2-5DA75E073A44}" type="pres">
      <dgm:prSet presAssocID="{A4BD8662-ED2F-4B5B-AE2F-0731E8C57F00}" presName="descendantText" presStyleLbl="alignAccFollowNode1" presStyleIdx="0" presStyleCnt="3" custScaleX="109370" custScaleY="93581" custLinFactNeighborX="835" custLinFactNeighborY="-2393">
        <dgm:presLayoutVars>
          <dgm:bulletEnabled val="1"/>
        </dgm:presLayoutVars>
      </dgm:prSet>
      <dgm:spPr/>
    </dgm:pt>
    <dgm:pt modelId="{944E53C6-ABC0-41B8-9C5C-0B44764EB5DA}" type="pres">
      <dgm:prSet presAssocID="{8F42022C-EFB2-44AC-9710-D633FACFDED9}" presName="sp" presStyleCnt="0"/>
      <dgm:spPr/>
    </dgm:pt>
    <dgm:pt modelId="{07B2E66C-F57D-4A79-B75A-7CD63AD16B3F}" type="pres">
      <dgm:prSet presAssocID="{92BA7E1F-8A2E-4F7A-82A7-CC9D847E1EC2}" presName="linNode" presStyleCnt="0"/>
      <dgm:spPr/>
    </dgm:pt>
    <dgm:pt modelId="{65632374-5125-4E46-B005-D1225F3844BD}" type="pres">
      <dgm:prSet presAssocID="{92BA7E1F-8A2E-4F7A-82A7-CC9D847E1EC2}" presName="parentText" presStyleLbl="node1" presStyleIdx="1" presStyleCnt="3" custScaleX="91009" custScaleY="86998">
        <dgm:presLayoutVars>
          <dgm:chMax val="1"/>
          <dgm:bulletEnabled val="1"/>
        </dgm:presLayoutVars>
      </dgm:prSet>
      <dgm:spPr/>
    </dgm:pt>
    <dgm:pt modelId="{4F9B0A67-529D-43A8-BFBC-1B10F7DE41DE}" type="pres">
      <dgm:prSet presAssocID="{92BA7E1F-8A2E-4F7A-82A7-CC9D847E1EC2}" presName="descendantText" presStyleLbl="alignAccFollowNode1" presStyleIdx="1" presStyleCnt="3" custScaleX="119151" custLinFactNeighborX="754" custLinFactNeighborY="2698">
        <dgm:presLayoutVars>
          <dgm:bulletEnabled val="1"/>
        </dgm:presLayoutVars>
      </dgm:prSet>
      <dgm:spPr/>
    </dgm:pt>
    <dgm:pt modelId="{1D44DEDF-A2CE-4645-8818-EBB42B28DB83}" type="pres">
      <dgm:prSet presAssocID="{C03797E6-3F04-4A3F-BF79-EBF5967C8294}" presName="sp" presStyleCnt="0"/>
      <dgm:spPr/>
    </dgm:pt>
    <dgm:pt modelId="{406AA510-46A8-4F75-BD0E-32C8BE9E0C1F}" type="pres">
      <dgm:prSet presAssocID="{45B8BB54-5350-45B8-B848-D6E425EE8943}" presName="linNode" presStyleCnt="0"/>
      <dgm:spPr/>
    </dgm:pt>
    <dgm:pt modelId="{EE2C041D-546A-4C97-BA8C-0ED4230D54DD}" type="pres">
      <dgm:prSet presAssocID="{45B8BB54-5350-45B8-B848-D6E425EE8943}" presName="parentText" presStyleLbl="node1" presStyleIdx="2" presStyleCnt="3" custScaleX="83532" custScaleY="89708">
        <dgm:presLayoutVars>
          <dgm:chMax val="1"/>
          <dgm:bulletEnabled val="1"/>
        </dgm:presLayoutVars>
      </dgm:prSet>
      <dgm:spPr/>
    </dgm:pt>
    <dgm:pt modelId="{63652896-0857-442E-92CB-59E7202385D7}" type="pres">
      <dgm:prSet presAssocID="{45B8BB54-5350-45B8-B848-D6E425EE8943}" presName="descendantText" presStyleLbl="alignAccFollowNode1" presStyleIdx="2" presStyleCnt="3" custScaleX="108371" custLinFactNeighborX="785" custLinFactNeighborY="-836">
        <dgm:presLayoutVars>
          <dgm:bulletEnabled val="1"/>
        </dgm:presLayoutVars>
      </dgm:prSet>
      <dgm:spPr/>
    </dgm:pt>
  </dgm:ptLst>
  <dgm:cxnLst>
    <dgm:cxn modelId="{642FD21C-078D-47BB-A848-29B36D6A45E9}" type="presOf" srcId="{528A13F1-9E66-4F29-9AE1-CBEDDECFD0D6}" destId="{63652896-0857-442E-92CB-59E7202385D7}" srcOrd="0" destOrd="0" presId="urn:microsoft.com/office/officeart/2005/8/layout/vList5"/>
    <dgm:cxn modelId="{343F5F27-BFCC-4581-8280-B4FCF351E077}" srcId="{820AB425-9893-4B28-8F72-486B9673D628}" destId="{92BA7E1F-8A2E-4F7A-82A7-CC9D847E1EC2}" srcOrd="1" destOrd="0" parTransId="{6AF91BAB-B974-4447-9254-8CE39AECBF19}" sibTransId="{C03797E6-3F04-4A3F-BF79-EBF5967C8294}"/>
    <dgm:cxn modelId="{8366F528-7C82-449C-A966-204C12251400}" type="presOf" srcId="{449D7FA3-FA7B-40F7-BC52-E94DA2B006EC}" destId="{B4CE8F02-26D8-45F7-8BD2-5DA75E073A44}" srcOrd="0" destOrd="0" presId="urn:microsoft.com/office/officeart/2005/8/layout/vList5"/>
    <dgm:cxn modelId="{F1D87359-E2D5-4A1F-B689-B8FE0AA27318}" srcId="{92BA7E1F-8A2E-4F7A-82A7-CC9D847E1EC2}" destId="{8FDE80C9-3FEF-49AD-BF0F-B15B44046AF3}" srcOrd="0" destOrd="0" parTransId="{340A4025-75FC-4842-95D9-02DC870211F2}" sibTransId="{75964022-F73D-428B-A7EB-E50FC6B93DF1}"/>
    <dgm:cxn modelId="{8501D18B-8A81-4178-898D-9499A8725E85}" type="presOf" srcId="{8FDE80C9-3FEF-49AD-BF0F-B15B44046AF3}" destId="{4F9B0A67-529D-43A8-BFBC-1B10F7DE41DE}" srcOrd="0" destOrd="0" presId="urn:microsoft.com/office/officeart/2005/8/layout/vList5"/>
    <dgm:cxn modelId="{E34A4597-C240-41AF-A8CD-05ABB898B9C3}" srcId="{820AB425-9893-4B28-8F72-486B9673D628}" destId="{A4BD8662-ED2F-4B5B-AE2F-0731E8C57F00}" srcOrd="0" destOrd="0" parTransId="{1D6EB3AF-8E48-4723-B809-5E88A75B215A}" sibTransId="{8F42022C-EFB2-44AC-9710-D633FACFDED9}"/>
    <dgm:cxn modelId="{0470DA9C-1FAA-4AA4-A6A2-4A1C316BA00F}" srcId="{45B8BB54-5350-45B8-B848-D6E425EE8943}" destId="{528A13F1-9E66-4F29-9AE1-CBEDDECFD0D6}" srcOrd="0" destOrd="0" parTransId="{B7257B4A-D904-41AB-8BD4-F1D2DDA7CF48}" sibTransId="{FB60FE31-6FC7-46F4-963B-360B6D0A2023}"/>
    <dgm:cxn modelId="{6374D7A1-BC76-495F-A6D4-E5BF08BC9661}" srcId="{A4BD8662-ED2F-4B5B-AE2F-0731E8C57F00}" destId="{449D7FA3-FA7B-40F7-BC52-E94DA2B006EC}" srcOrd="0" destOrd="0" parTransId="{282A7612-16B3-4059-B2E0-151A35695A3D}" sibTransId="{96C62501-6BB3-4D35-B0E4-58083DFF9BCE}"/>
    <dgm:cxn modelId="{F2B5EDB8-233A-4BCE-BB7C-76538EC923B9}" type="presOf" srcId="{92BA7E1F-8A2E-4F7A-82A7-CC9D847E1EC2}" destId="{65632374-5125-4E46-B005-D1225F3844BD}" srcOrd="0" destOrd="0" presId="urn:microsoft.com/office/officeart/2005/8/layout/vList5"/>
    <dgm:cxn modelId="{038B40BA-20AE-4499-8F0E-7CB31D24D833}" srcId="{820AB425-9893-4B28-8F72-486B9673D628}" destId="{45B8BB54-5350-45B8-B848-D6E425EE8943}" srcOrd="2" destOrd="0" parTransId="{95B76B43-1F45-4084-B22B-0CD67AE0FCB4}" sibTransId="{1CA2082C-9E9B-4128-91FE-A606AAFA1F07}"/>
    <dgm:cxn modelId="{259719CF-7352-4E36-BEAF-0F75DC6ABA42}" type="presOf" srcId="{45B8BB54-5350-45B8-B848-D6E425EE8943}" destId="{EE2C041D-546A-4C97-BA8C-0ED4230D54DD}" srcOrd="0" destOrd="0" presId="urn:microsoft.com/office/officeart/2005/8/layout/vList5"/>
    <dgm:cxn modelId="{7CF603D6-5EB7-4536-B592-AB0B599A08E8}" type="presOf" srcId="{820AB425-9893-4B28-8F72-486B9673D628}" destId="{7B64086F-E837-4D3B-8165-4F488BEEB8B8}" srcOrd="0" destOrd="0" presId="urn:microsoft.com/office/officeart/2005/8/layout/vList5"/>
    <dgm:cxn modelId="{0418BFF2-AFF6-457E-9931-EEA2EEE4F1E5}" type="presOf" srcId="{A4BD8662-ED2F-4B5B-AE2F-0731E8C57F00}" destId="{F5524962-4176-4F15-9A80-772DC64BB783}" srcOrd="0" destOrd="0" presId="urn:microsoft.com/office/officeart/2005/8/layout/vList5"/>
    <dgm:cxn modelId="{67E40FD5-E3F7-4185-AD04-2388F3E51BB8}" type="presParOf" srcId="{7B64086F-E837-4D3B-8165-4F488BEEB8B8}" destId="{3201CF3E-4197-4227-BF0A-7D1CA19178EF}" srcOrd="0" destOrd="0" presId="urn:microsoft.com/office/officeart/2005/8/layout/vList5"/>
    <dgm:cxn modelId="{112D18C5-D9BF-40B7-9444-42D6D6033E1E}" type="presParOf" srcId="{3201CF3E-4197-4227-BF0A-7D1CA19178EF}" destId="{F5524962-4176-4F15-9A80-772DC64BB783}" srcOrd="0" destOrd="0" presId="urn:microsoft.com/office/officeart/2005/8/layout/vList5"/>
    <dgm:cxn modelId="{C218B6EA-2047-4ACE-941F-D6BEAFEAAEEE}" type="presParOf" srcId="{3201CF3E-4197-4227-BF0A-7D1CA19178EF}" destId="{B4CE8F02-26D8-45F7-8BD2-5DA75E073A44}" srcOrd="1" destOrd="0" presId="urn:microsoft.com/office/officeart/2005/8/layout/vList5"/>
    <dgm:cxn modelId="{1BADF25C-C3A3-4B46-BD50-2562ADE11741}" type="presParOf" srcId="{7B64086F-E837-4D3B-8165-4F488BEEB8B8}" destId="{944E53C6-ABC0-41B8-9C5C-0B44764EB5DA}" srcOrd="1" destOrd="0" presId="urn:microsoft.com/office/officeart/2005/8/layout/vList5"/>
    <dgm:cxn modelId="{85AAC385-AB46-415A-838D-3CB63A99B0AF}" type="presParOf" srcId="{7B64086F-E837-4D3B-8165-4F488BEEB8B8}" destId="{07B2E66C-F57D-4A79-B75A-7CD63AD16B3F}" srcOrd="2" destOrd="0" presId="urn:microsoft.com/office/officeart/2005/8/layout/vList5"/>
    <dgm:cxn modelId="{E7E176B3-7E33-434B-ACAC-4E67CD1D8FBE}" type="presParOf" srcId="{07B2E66C-F57D-4A79-B75A-7CD63AD16B3F}" destId="{65632374-5125-4E46-B005-D1225F3844BD}" srcOrd="0" destOrd="0" presId="urn:microsoft.com/office/officeart/2005/8/layout/vList5"/>
    <dgm:cxn modelId="{1397B42C-C078-4886-8503-2181CC67E97D}" type="presParOf" srcId="{07B2E66C-F57D-4A79-B75A-7CD63AD16B3F}" destId="{4F9B0A67-529D-43A8-BFBC-1B10F7DE41DE}" srcOrd="1" destOrd="0" presId="urn:microsoft.com/office/officeart/2005/8/layout/vList5"/>
    <dgm:cxn modelId="{19BBCA0B-7BED-4A51-A1D1-51820B56FBC5}" type="presParOf" srcId="{7B64086F-E837-4D3B-8165-4F488BEEB8B8}" destId="{1D44DEDF-A2CE-4645-8818-EBB42B28DB83}" srcOrd="3" destOrd="0" presId="urn:microsoft.com/office/officeart/2005/8/layout/vList5"/>
    <dgm:cxn modelId="{3828AB50-210C-40FC-B223-8AF5A021FC81}" type="presParOf" srcId="{7B64086F-E837-4D3B-8165-4F488BEEB8B8}" destId="{406AA510-46A8-4F75-BD0E-32C8BE9E0C1F}" srcOrd="4" destOrd="0" presId="urn:microsoft.com/office/officeart/2005/8/layout/vList5"/>
    <dgm:cxn modelId="{39BCA977-DAE2-4598-8053-24301ABD996E}" type="presParOf" srcId="{406AA510-46A8-4F75-BD0E-32C8BE9E0C1F}" destId="{EE2C041D-546A-4C97-BA8C-0ED4230D54DD}" srcOrd="0" destOrd="0" presId="urn:microsoft.com/office/officeart/2005/8/layout/vList5"/>
    <dgm:cxn modelId="{CA16D5D7-22CC-42F4-B770-359EECC2CBCE}" type="presParOf" srcId="{406AA510-46A8-4F75-BD0E-32C8BE9E0C1F}" destId="{63652896-0857-442E-92CB-59E7202385D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0D0E4D2C-1582-4921-A3BB-23F837933715}" type="doc">
      <dgm:prSet loTypeId="urn:microsoft.com/office/officeart/2005/8/layout/vProcess5" loCatId="process" qsTypeId="urn:microsoft.com/office/officeart/2005/8/quickstyle/simple5" qsCatId="simple" csTypeId="urn:microsoft.com/office/officeart/2005/8/colors/colorful2" csCatId="colorful" phldr="1"/>
      <dgm:spPr/>
      <dgm:t>
        <a:bodyPr/>
        <a:lstStyle/>
        <a:p>
          <a:endParaRPr lang="en-US"/>
        </a:p>
      </dgm:t>
    </dgm:pt>
    <dgm:pt modelId="{450AD26B-B1E1-4BF0-8848-52ECA287307D}">
      <dgm:prSet custT="1"/>
      <dgm:spPr>
        <a:solidFill>
          <a:schemeClr val="tx2">
            <a:lumMod val="75000"/>
          </a:schemeClr>
        </a:solidFill>
      </dgm:spPr>
      <dgm:t>
        <a:bodyPr/>
        <a:lstStyle/>
        <a:p>
          <a:pPr rtl="0"/>
          <a:r>
            <a:rPr lang="en-US" sz="3000" b="1" dirty="0">
              <a:solidFill>
                <a:schemeClr val="bg1"/>
              </a:solidFill>
              <a:effectLst>
                <a:outerShdw blurRad="38100" dist="38100" dir="2700000" algn="tl">
                  <a:srgbClr val="000000">
                    <a:alpha val="43137"/>
                  </a:srgbClr>
                </a:outerShdw>
              </a:effectLst>
            </a:rPr>
            <a:t>Goal: improve society and the lives of children by improving their values, character and behavior.</a:t>
          </a:r>
          <a:endParaRPr lang="en-US" sz="3000" dirty="0">
            <a:solidFill>
              <a:schemeClr val="bg1"/>
            </a:solidFill>
            <a:effectLst>
              <a:outerShdw blurRad="38100" dist="38100" dir="2700000" algn="tl">
                <a:srgbClr val="000000">
                  <a:alpha val="43137"/>
                </a:srgbClr>
              </a:outerShdw>
            </a:effectLst>
          </a:endParaRPr>
        </a:p>
      </dgm:t>
    </dgm:pt>
    <dgm:pt modelId="{FF97B37A-9A27-47E3-B798-69ED00F05FA8}" type="parTrans" cxnId="{F65658E1-683A-4497-9E58-68E165BB61C7}">
      <dgm:prSet/>
      <dgm:spPr/>
      <dgm:t>
        <a:bodyPr/>
        <a:lstStyle/>
        <a:p>
          <a:endParaRPr lang="en-US">
            <a:solidFill>
              <a:schemeClr val="bg1"/>
            </a:solidFill>
          </a:endParaRPr>
        </a:p>
      </dgm:t>
    </dgm:pt>
    <dgm:pt modelId="{BF2D590D-4568-46AE-B55F-D18C963006F7}" type="sibTrans" cxnId="{F65658E1-683A-4497-9E58-68E165BB61C7}">
      <dgm:prSet/>
      <dgm:spPr>
        <a:solidFill>
          <a:srgbClr val="FFC000">
            <a:alpha val="90000"/>
          </a:srgbClr>
        </a:solidFill>
      </dgm:spPr>
      <dgm:t>
        <a:bodyPr/>
        <a:lstStyle/>
        <a:p>
          <a:endParaRPr lang="en-US" dirty="0">
            <a:solidFill>
              <a:schemeClr val="bg1"/>
            </a:solidFill>
          </a:endParaRPr>
        </a:p>
      </dgm:t>
    </dgm:pt>
    <dgm:pt modelId="{8F47A8E8-6147-49A1-9BA7-C87E4C58CF15}">
      <dgm:prSet custT="1"/>
      <dgm:spPr>
        <a:solidFill>
          <a:schemeClr val="accent1">
            <a:lumMod val="60000"/>
            <a:lumOff val="40000"/>
          </a:schemeClr>
        </a:solidFill>
      </dgm:spPr>
      <dgm:t>
        <a:bodyPr/>
        <a:lstStyle/>
        <a:p>
          <a:pPr rtl="0"/>
          <a:r>
            <a:rPr lang="en-US" sz="3000" b="1" dirty="0">
              <a:solidFill>
                <a:schemeClr val="bg1"/>
              </a:solidFill>
              <a:effectLst>
                <a:outerShdw blurRad="38100" dist="38100" dir="2700000" algn="tl">
                  <a:srgbClr val="000000">
                    <a:alpha val="43137"/>
                  </a:srgbClr>
                </a:outerShdw>
              </a:effectLst>
            </a:rPr>
            <a:t>Improvement is positive change.</a:t>
          </a:r>
          <a:endParaRPr lang="en-US" sz="3000" dirty="0">
            <a:solidFill>
              <a:schemeClr val="bg1"/>
            </a:solidFill>
            <a:effectLst>
              <a:outerShdw blurRad="38100" dist="38100" dir="2700000" algn="tl">
                <a:srgbClr val="000000">
                  <a:alpha val="43137"/>
                </a:srgbClr>
              </a:outerShdw>
            </a:effectLst>
          </a:endParaRPr>
        </a:p>
      </dgm:t>
    </dgm:pt>
    <dgm:pt modelId="{91D78218-ED7A-48FF-9BD0-248040CF5D40}" type="parTrans" cxnId="{8F158BF0-9A9F-47AA-B7EC-41B4E7D716DC}">
      <dgm:prSet/>
      <dgm:spPr/>
      <dgm:t>
        <a:bodyPr/>
        <a:lstStyle/>
        <a:p>
          <a:endParaRPr lang="en-US">
            <a:solidFill>
              <a:schemeClr val="bg1"/>
            </a:solidFill>
          </a:endParaRPr>
        </a:p>
      </dgm:t>
    </dgm:pt>
    <dgm:pt modelId="{D236E542-DBEA-45AF-9135-35EA0B5FB6FC}" type="sibTrans" cxnId="{8F158BF0-9A9F-47AA-B7EC-41B4E7D716DC}">
      <dgm:prSet/>
      <dgm:spPr>
        <a:solidFill>
          <a:srgbClr val="FFC000">
            <a:alpha val="90000"/>
          </a:srgbClr>
        </a:solidFill>
      </dgm:spPr>
      <dgm:t>
        <a:bodyPr/>
        <a:lstStyle/>
        <a:p>
          <a:endParaRPr lang="en-US" dirty="0">
            <a:solidFill>
              <a:schemeClr val="bg1"/>
            </a:solidFill>
          </a:endParaRPr>
        </a:p>
      </dgm:t>
    </dgm:pt>
    <dgm:pt modelId="{208EC08F-5094-4FA8-8BB6-5EEC9CF63493}">
      <dgm:prSet custT="1"/>
      <dgm:spPr>
        <a:solidFill>
          <a:srgbClr val="FF0000"/>
        </a:solidFill>
      </dgm:spPr>
      <dgm:t>
        <a:bodyPr/>
        <a:lstStyle/>
        <a:p>
          <a:pPr rtl="0"/>
          <a:r>
            <a:rPr lang="en-US" sz="3000" b="1" dirty="0">
              <a:solidFill>
                <a:schemeClr val="bg1"/>
              </a:solidFill>
              <a:effectLst>
                <a:outerShdw blurRad="38100" dist="38100" dir="2700000" algn="tl">
                  <a:srgbClr val="000000">
                    <a:alpha val="43137"/>
                  </a:srgbClr>
                </a:outerShdw>
              </a:effectLst>
            </a:rPr>
            <a:t>Most effective way to change someone: instill or strengthen values that determine choices.</a:t>
          </a:r>
          <a:endParaRPr lang="en-US" sz="3000" dirty="0">
            <a:solidFill>
              <a:schemeClr val="bg1"/>
            </a:solidFill>
            <a:effectLst>
              <a:outerShdw blurRad="38100" dist="38100" dir="2700000" algn="tl">
                <a:srgbClr val="000000">
                  <a:alpha val="43137"/>
                </a:srgbClr>
              </a:outerShdw>
            </a:effectLst>
          </a:endParaRPr>
        </a:p>
      </dgm:t>
    </dgm:pt>
    <dgm:pt modelId="{3DEC7CE6-BF5D-4569-BE27-1A7B58E42835}" type="parTrans" cxnId="{6E4DC7B3-D938-4D3B-9EEA-5BF024E382B7}">
      <dgm:prSet/>
      <dgm:spPr/>
      <dgm:t>
        <a:bodyPr/>
        <a:lstStyle/>
        <a:p>
          <a:endParaRPr lang="en-US">
            <a:solidFill>
              <a:schemeClr val="bg1"/>
            </a:solidFill>
          </a:endParaRPr>
        </a:p>
      </dgm:t>
    </dgm:pt>
    <dgm:pt modelId="{E18E5C4D-E205-47EF-8346-E92B6080515A}" type="sibTrans" cxnId="{6E4DC7B3-D938-4D3B-9EEA-5BF024E382B7}">
      <dgm:prSet/>
      <dgm:spPr/>
      <dgm:t>
        <a:bodyPr/>
        <a:lstStyle/>
        <a:p>
          <a:endParaRPr lang="en-US">
            <a:solidFill>
              <a:schemeClr val="bg1"/>
            </a:solidFill>
          </a:endParaRPr>
        </a:p>
      </dgm:t>
    </dgm:pt>
    <dgm:pt modelId="{A9F43128-7118-4BB6-8F20-DAAC1D69CFF2}" type="pres">
      <dgm:prSet presAssocID="{0D0E4D2C-1582-4921-A3BB-23F837933715}" presName="outerComposite" presStyleCnt="0">
        <dgm:presLayoutVars>
          <dgm:chMax val="5"/>
          <dgm:dir/>
          <dgm:resizeHandles val="exact"/>
        </dgm:presLayoutVars>
      </dgm:prSet>
      <dgm:spPr/>
    </dgm:pt>
    <dgm:pt modelId="{E1250BDE-7963-4EDE-8B21-3803E91FA215}" type="pres">
      <dgm:prSet presAssocID="{0D0E4D2C-1582-4921-A3BB-23F837933715}" presName="dummyMaxCanvas" presStyleCnt="0">
        <dgm:presLayoutVars/>
      </dgm:prSet>
      <dgm:spPr/>
    </dgm:pt>
    <dgm:pt modelId="{9D2D0EFE-280A-43C9-8E87-88F23515BAD8}" type="pres">
      <dgm:prSet presAssocID="{0D0E4D2C-1582-4921-A3BB-23F837933715}" presName="ThreeNodes_1" presStyleLbl="node1" presStyleIdx="0" presStyleCnt="3" custScaleX="105348" custScaleY="115881">
        <dgm:presLayoutVars>
          <dgm:bulletEnabled val="1"/>
        </dgm:presLayoutVars>
      </dgm:prSet>
      <dgm:spPr/>
    </dgm:pt>
    <dgm:pt modelId="{A31E9BAB-06E0-48D1-B87E-72656AD417F0}" type="pres">
      <dgm:prSet presAssocID="{0D0E4D2C-1582-4921-A3BB-23F837933715}" presName="ThreeNodes_2" presStyleLbl="node1" presStyleIdx="1" presStyleCnt="3" custScaleX="105348" custScaleY="75316" custLinFactNeighborX="-95" custLinFactNeighborY="-7586">
        <dgm:presLayoutVars>
          <dgm:bulletEnabled val="1"/>
        </dgm:presLayoutVars>
      </dgm:prSet>
      <dgm:spPr/>
    </dgm:pt>
    <dgm:pt modelId="{2A660EAE-2458-46C4-987E-6AF2F19EEB44}" type="pres">
      <dgm:prSet presAssocID="{0D0E4D2C-1582-4921-A3BB-23F837933715}" presName="ThreeNodes_3" presStyleLbl="node1" presStyleIdx="2" presStyleCnt="3" custScaleX="104355" custScaleY="112890" custLinFactNeighborX="39" custLinFactNeighborY="-13837">
        <dgm:presLayoutVars>
          <dgm:bulletEnabled val="1"/>
        </dgm:presLayoutVars>
      </dgm:prSet>
      <dgm:spPr/>
    </dgm:pt>
    <dgm:pt modelId="{E7297C5E-9662-479E-8A0D-BE85CF25AF48}" type="pres">
      <dgm:prSet presAssocID="{0D0E4D2C-1582-4921-A3BB-23F837933715}" presName="ThreeConn_1-2" presStyleLbl="fgAccFollowNode1" presStyleIdx="0" presStyleCnt="2">
        <dgm:presLayoutVars>
          <dgm:bulletEnabled val="1"/>
        </dgm:presLayoutVars>
      </dgm:prSet>
      <dgm:spPr/>
    </dgm:pt>
    <dgm:pt modelId="{BA301EE2-F786-4D14-8BDB-697D4C567B19}" type="pres">
      <dgm:prSet presAssocID="{0D0E4D2C-1582-4921-A3BB-23F837933715}" presName="ThreeConn_2-3" presStyleLbl="fgAccFollowNode1" presStyleIdx="1" presStyleCnt="2" custLinFactNeighborX="409" custLinFactNeighborY="-21059">
        <dgm:presLayoutVars>
          <dgm:bulletEnabled val="1"/>
        </dgm:presLayoutVars>
      </dgm:prSet>
      <dgm:spPr/>
    </dgm:pt>
    <dgm:pt modelId="{C9990CED-3A7A-4915-B5A9-15B7457A3CCB}" type="pres">
      <dgm:prSet presAssocID="{0D0E4D2C-1582-4921-A3BB-23F837933715}" presName="ThreeNodes_1_text" presStyleLbl="node1" presStyleIdx="2" presStyleCnt="3">
        <dgm:presLayoutVars>
          <dgm:bulletEnabled val="1"/>
        </dgm:presLayoutVars>
      </dgm:prSet>
      <dgm:spPr/>
    </dgm:pt>
    <dgm:pt modelId="{85AD7A8C-FB34-43FD-9688-858C9162C9F2}" type="pres">
      <dgm:prSet presAssocID="{0D0E4D2C-1582-4921-A3BB-23F837933715}" presName="ThreeNodes_2_text" presStyleLbl="node1" presStyleIdx="2" presStyleCnt="3">
        <dgm:presLayoutVars>
          <dgm:bulletEnabled val="1"/>
        </dgm:presLayoutVars>
      </dgm:prSet>
      <dgm:spPr/>
    </dgm:pt>
    <dgm:pt modelId="{F547B4AF-1004-4FA2-B8B9-1D06291A1AD5}" type="pres">
      <dgm:prSet presAssocID="{0D0E4D2C-1582-4921-A3BB-23F837933715}" presName="ThreeNodes_3_text" presStyleLbl="node1" presStyleIdx="2" presStyleCnt="3">
        <dgm:presLayoutVars>
          <dgm:bulletEnabled val="1"/>
        </dgm:presLayoutVars>
      </dgm:prSet>
      <dgm:spPr/>
    </dgm:pt>
  </dgm:ptLst>
  <dgm:cxnLst>
    <dgm:cxn modelId="{6C9F3C20-7B3C-4E21-BA4B-A5F6AD9D1799}" type="presOf" srcId="{BF2D590D-4568-46AE-B55F-D18C963006F7}" destId="{E7297C5E-9662-479E-8A0D-BE85CF25AF48}" srcOrd="0" destOrd="0" presId="urn:microsoft.com/office/officeart/2005/8/layout/vProcess5"/>
    <dgm:cxn modelId="{E29D5D5F-3038-4D96-A913-EB07A46EA6BD}" type="presOf" srcId="{450AD26B-B1E1-4BF0-8848-52ECA287307D}" destId="{C9990CED-3A7A-4915-B5A9-15B7457A3CCB}" srcOrd="1" destOrd="0" presId="urn:microsoft.com/office/officeart/2005/8/layout/vProcess5"/>
    <dgm:cxn modelId="{71751562-A36D-4034-870B-A2E3F8D66CCC}" type="presOf" srcId="{8F47A8E8-6147-49A1-9BA7-C87E4C58CF15}" destId="{85AD7A8C-FB34-43FD-9688-858C9162C9F2}" srcOrd="1" destOrd="0" presId="urn:microsoft.com/office/officeart/2005/8/layout/vProcess5"/>
    <dgm:cxn modelId="{CB5B9F8F-4773-4AB4-9F26-9DF6A2FDF7B4}" type="presOf" srcId="{208EC08F-5094-4FA8-8BB6-5EEC9CF63493}" destId="{F547B4AF-1004-4FA2-B8B9-1D06291A1AD5}" srcOrd="1" destOrd="0" presId="urn:microsoft.com/office/officeart/2005/8/layout/vProcess5"/>
    <dgm:cxn modelId="{A4ACEB91-98CA-4085-B7D8-E408AD67B717}" type="presOf" srcId="{D236E542-DBEA-45AF-9135-35EA0B5FB6FC}" destId="{BA301EE2-F786-4D14-8BDB-697D4C567B19}" srcOrd="0" destOrd="0" presId="urn:microsoft.com/office/officeart/2005/8/layout/vProcess5"/>
    <dgm:cxn modelId="{12FC73B3-7FFE-486C-B289-8DC292B80025}" type="presOf" srcId="{0D0E4D2C-1582-4921-A3BB-23F837933715}" destId="{A9F43128-7118-4BB6-8F20-DAAC1D69CFF2}" srcOrd="0" destOrd="0" presId="urn:microsoft.com/office/officeart/2005/8/layout/vProcess5"/>
    <dgm:cxn modelId="{6E4DC7B3-D938-4D3B-9EEA-5BF024E382B7}" srcId="{0D0E4D2C-1582-4921-A3BB-23F837933715}" destId="{208EC08F-5094-4FA8-8BB6-5EEC9CF63493}" srcOrd="2" destOrd="0" parTransId="{3DEC7CE6-BF5D-4569-BE27-1A7B58E42835}" sibTransId="{E18E5C4D-E205-47EF-8346-E92B6080515A}"/>
    <dgm:cxn modelId="{DEADA7B5-B9A2-433B-8509-84F8179961F4}" type="presOf" srcId="{8F47A8E8-6147-49A1-9BA7-C87E4C58CF15}" destId="{A31E9BAB-06E0-48D1-B87E-72656AD417F0}" srcOrd="0" destOrd="0" presId="urn:microsoft.com/office/officeart/2005/8/layout/vProcess5"/>
    <dgm:cxn modelId="{BE341DD3-251C-486D-B1EF-07E016ABDE53}" type="presOf" srcId="{450AD26B-B1E1-4BF0-8848-52ECA287307D}" destId="{9D2D0EFE-280A-43C9-8E87-88F23515BAD8}" srcOrd="0" destOrd="0" presId="urn:microsoft.com/office/officeart/2005/8/layout/vProcess5"/>
    <dgm:cxn modelId="{36D756D8-7837-481A-8DB5-9E949EA545AB}" type="presOf" srcId="{208EC08F-5094-4FA8-8BB6-5EEC9CF63493}" destId="{2A660EAE-2458-46C4-987E-6AF2F19EEB44}" srcOrd="0" destOrd="0" presId="urn:microsoft.com/office/officeart/2005/8/layout/vProcess5"/>
    <dgm:cxn modelId="{F65658E1-683A-4497-9E58-68E165BB61C7}" srcId="{0D0E4D2C-1582-4921-A3BB-23F837933715}" destId="{450AD26B-B1E1-4BF0-8848-52ECA287307D}" srcOrd="0" destOrd="0" parTransId="{FF97B37A-9A27-47E3-B798-69ED00F05FA8}" sibTransId="{BF2D590D-4568-46AE-B55F-D18C963006F7}"/>
    <dgm:cxn modelId="{8F158BF0-9A9F-47AA-B7EC-41B4E7D716DC}" srcId="{0D0E4D2C-1582-4921-A3BB-23F837933715}" destId="{8F47A8E8-6147-49A1-9BA7-C87E4C58CF15}" srcOrd="1" destOrd="0" parTransId="{91D78218-ED7A-48FF-9BD0-248040CF5D40}" sibTransId="{D236E542-DBEA-45AF-9135-35EA0B5FB6FC}"/>
    <dgm:cxn modelId="{957E105D-D1FF-4192-8B97-FF89150737F1}" type="presParOf" srcId="{A9F43128-7118-4BB6-8F20-DAAC1D69CFF2}" destId="{E1250BDE-7963-4EDE-8B21-3803E91FA215}" srcOrd="0" destOrd="0" presId="urn:microsoft.com/office/officeart/2005/8/layout/vProcess5"/>
    <dgm:cxn modelId="{D90D3728-7906-48B5-B5DF-62E2E304EFB3}" type="presParOf" srcId="{A9F43128-7118-4BB6-8F20-DAAC1D69CFF2}" destId="{9D2D0EFE-280A-43C9-8E87-88F23515BAD8}" srcOrd="1" destOrd="0" presId="urn:microsoft.com/office/officeart/2005/8/layout/vProcess5"/>
    <dgm:cxn modelId="{D75282EC-8AC9-4396-B397-51CFAC71128A}" type="presParOf" srcId="{A9F43128-7118-4BB6-8F20-DAAC1D69CFF2}" destId="{A31E9BAB-06E0-48D1-B87E-72656AD417F0}" srcOrd="2" destOrd="0" presId="urn:microsoft.com/office/officeart/2005/8/layout/vProcess5"/>
    <dgm:cxn modelId="{B86A9C4D-D4B8-41CB-9A47-717FA03D74E6}" type="presParOf" srcId="{A9F43128-7118-4BB6-8F20-DAAC1D69CFF2}" destId="{2A660EAE-2458-46C4-987E-6AF2F19EEB44}" srcOrd="3" destOrd="0" presId="urn:microsoft.com/office/officeart/2005/8/layout/vProcess5"/>
    <dgm:cxn modelId="{651E03CD-BC85-4020-81AF-E93B2E1B0A43}" type="presParOf" srcId="{A9F43128-7118-4BB6-8F20-DAAC1D69CFF2}" destId="{E7297C5E-9662-479E-8A0D-BE85CF25AF48}" srcOrd="4" destOrd="0" presId="urn:microsoft.com/office/officeart/2005/8/layout/vProcess5"/>
    <dgm:cxn modelId="{3F935CE8-CCAD-48F9-AEEE-AF4A3E36281C}" type="presParOf" srcId="{A9F43128-7118-4BB6-8F20-DAAC1D69CFF2}" destId="{BA301EE2-F786-4D14-8BDB-697D4C567B19}" srcOrd="5" destOrd="0" presId="urn:microsoft.com/office/officeart/2005/8/layout/vProcess5"/>
    <dgm:cxn modelId="{44ED9A4E-2F5E-4FCB-9D96-313F114A0423}" type="presParOf" srcId="{A9F43128-7118-4BB6-8F20-DAAC1D69CFF2}" destId="{C9990CED-3A7A-4915-B5A9-15B7457A3CCB}" srcOrd="6" destOrd="0" presId="urn:microsoft.com/office/officeart/2005/8/layout/vProcess5"/>
    <dgm:cxn modelId="{8E49520B-99F3-49F2-B670-65C0B9EBE65E}" type="presParOf" srcId="{A9F43128-7118-4BB6-8F20-DAAC1D69CFF2}" destId="{85AD7A8C-FB34-43FD-9688-858C9162C9F2}" srcOrd="7" destOrd="0" presId="urn:microsoft.com/office/officeart/2005/8/layout/vProcess5"/>
    <dgm:cxn modelId="{E776A616-21A2-4650-9419-ED24C13E131F}" type="presParOf" srcId="{A9F43128-7118-4BB6-8F20-DAAC1D69CFF2}" destId="{F547B4AF-1004-4FA2-B8B9-1D06291A1AD5}"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02AD0C-ED50-B345-936E-D2E1F7017D7A}"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45AA511F-8FCA-3F4B-878D-40866E854A39}">
      <dgm:prSet phldrT="[Text]" custT="1"/>
      <dgm:spPr>
        <a:solidFill>
          <a:srgbClr val="152F70"/>
        </a:solidFill>
      </dgm:spPr>
      <dgm:t>
        <a:bodyPr/>
        <a:lstStyle/>
        <a:p>
          <a:r>
            <a:rPr lang="en-US" sz="2800" dirty="0"/>
            <a:t>What does your team hope to gain from the CHARACTER COUNTS! 6.0 Student Development Workshop?</a:t>
          </a:r>
        </a:p>
      </dgm:t>
    </dgm:pt>
    <dgm:pt modelId="{6CFC8804-901F-5048-8D51-C1B38C7ADF7A}" type="parTrans" cxnId="{F91C5A61-8294-F645-BD1A-329947014670}">
      <dgm:prSet/>
      <dgm:spPr/>
      <dgm:t>
        <a:bodyPr/>
        <a:lstStyle/>
        <a:p>
          <a:endParaRPr lang="en-US"/>
        </a:p>
      </dgm:t>
    </dgm:pt>
    <dgm:pt modelId="{6AABA279-E801-F24D-8E53-610435D436C7}" type="sibTrans" cxnId="{F91C5A61-8294-F645-BD1A-329947014670}">
      <dgm:prSet/>
      <dgm:spPr/>
      <dgm:t>
        <a:bodyPr/>
        <a:lstStyle/>
        <a:p>
          <a:endParaRPr lang="en-US"/>
        </a:p>
      </dgm:t>
    </dgm:pt>
    <dgm:pt modelId="{FCE58273-D01D-5E41-83C6-FDC48F078E9C}">
      <dgm:prSet phldrT="[Text]" custT="1"/>
      <dgm:spPr>
        <a:solidFill>
          <a:srgbClr val="800000"/>
        </a:solidFill>
      </dgm:spPr>
      <dgm:t>
        <a:bodyPr/>
        <a:lstStyle/>
        <a:p>
          <a:r>
            <a:rPr lang="en-US" sz="2800" dirty="0"/>
            <a:t>What would make the greatest difference at your school with a successfully implemented CHARACTER COUNTS! initiative? </a:t>
          </a:r>
        </a:p>
      </dgm:t>
    </dgm:pt>
    <dgm:pt modelId="{0E953D10-9BFD-F84A-B988-FDCD1EA75399}" type="parTrans" cxnId="{9F65AAB6-7C56-9D42-9D9A-74543AE6BF82}">
      <dgm:prSet/>
      <dgm:spPr/>
      <dgm:t>
        <a:bodyPr/>
        <a:lstStyle/>
        <a:p>
          <a:endParaRPr lang="en-US"/>
        </a:p>
      </dgm:t>
    </dgm:pt>
    <dgm:pt modelId="{7E43F2F3-DC80-6844-ADC2-E9101899DE22}" type="sibTrans" cxnId="{9F65AAB6-7C56-9D42-9D9A-74543AE6BF82}">
      <dgm:prSet/>
      <dgm:spPr/>
      <dgm:t>
        <a:bodyPr/>
        <a:lstStyle/>
        <a:p>
          <a:endParaRPr lang="en-US"/>
        </a:p>
      </dgm:t>
    </dgm:pt>
    <dgm:pt modelId="{618A2BBB-C44F-5249-80E8-B96624964653}">
      <dgm:prSet phldrT="[Text]" custT="1"/>
      <dgm:spPr/>
      <dgm:t>
        <a:bodyPr/>
        <a:lstStyle/>
        <a:p>
          <a:r>
            <a:rPr lang="en-US" sz="2800" dirty="0"/>
            <a:t>Goal 1:</a:t>
          </a:r>
        </a:p>
      </dgm:t>
    </dgm:pt>
    <dgm:pt modelId="{2E697339-4CAE-EB46-88DB-59B10C2981BD}" type="parTrans" cxnId="{EEFC7875-458A-EA49-9611-E86A3C7C68C7}">
      <dgm:prSet/>
      <dgm:spPr/>
      <dgm:t>
        <a:bodyPr/>
        <a:lstStyle/>
        <a:p>
          <a:endParaRPr lang="en-US"/>
        </a:p>
      </dgm:t>
    </dgm:pt>
    <dgm:pt modelId="{A01F694E-38A0-A74B-90B8-41B38BC58F74}" type="sibTrans" cxnId="{EEFC7875-458A-EA49-9611-E86A3C7C68C7}">
      <dgm:prSet/>
      <dgm:spPr/>
      <dgm:t>
        <a:bodyPr/>
        <a:lstStyle/>
        <a:p>
          <a:endParaRPr lang="en-US"/>
        </a:p>
      </dgm:t>
    </dgm:pt>
    <dgm:pt modelId="{80914C4F-B23D-4F45-93F0-414E9F03BCB7}">
      <dgm:prSet phldrT="[Text]" custT="1"/>
      <dgm:spPr/>
      <dgm:t>
        <a:bodyPr/>
        <a:lstStyle/>
        <a:p>
          <a:r>
            <a:rPr lang="en-US" sz="2800" dirty="0"/>
            <a:t>Goal 2:</a:t>
          </a:r>
        </a:p>
      </dgm:t>
    </dgm:pt>
    <dgm:pt modelId="{2E09FEC6-22DA-7742-8C52-26D3F70ACCB9}" type="parTrans" cxnId="{1401E0FD-FB93-124C-B7C7-3ABA8F37B5B4}">
      <dgm:prSet/>
      <dgm:spPr/>
      <dgm:t>
        <a:bodyPr/>
        <a:lstStyle/>
        <a:p>
          <a:endParaRPr lang="en-US"/>
        </a:p>
      </dgm:t>
    </dgm:pt>
    <dgm:pt modelId="{94845F7B-74A8-504D-82FB-61DFA524AA74}" type="sibTrans" cxnId="{1401E0FD-FB93-124C-B7C7-3ABA8F37B5B4}">
      <dgm:prSet/>
      <dgm:spPr/>
      <dgm:t>
        <a:bodyPr/>
        <a:lstStyle/>
        <a:p>
          <a:endParaRPr lang="en-US"/>
        </a:p>
      </dgm:t>
    </dgm:pt>
    <dgm:pt modelId="{18D3696D-AF6F-CD47-87E1-7066F9F4B15D}">
      <dgm:prSet phldrT="[Text]" custT="1"/>
      <dgm:spPr/>
      <dgm:t>
        <a:bodyPr/>
        <a:lstStyle/>
        <a:p>
          <a:r>
            <a:rPr lang="en-US" sz="2800" dirty="0"/>
            <a:t>Goal 3:</a:t>
          </a:r>
        </a:p>
      </dgm:t>
    </dgm:pt>
    <dgm:pt modelId="{7292EC65-4EBE-524C-A848-9AAFF135B91A}" type="parTrans" cxnId="{A0607694-B415-5845-8E5A-2029664E73A5}">
      <dgm:prSet/>
      <dgm:spPr/>
      <dgm:t>
        <a:bodyPr/>
        <a:lstStyle/>
        <a:p>
          <a:endParaRPr lang="en-US"/>
        </a:p>
      </dgm:t>
    </dgm:pt>
    <dgm:pt modelId="{3BCCAD21-DEED-6147-95A2-A8885FF63BA7}" type="sibTrans" cxnId="{A0607694-B415-5845-8E5A-2029664E73A5}">
      <dgm:prSet/>
      <dgm:spPr/>
      <dgm:t>
        <a:bodyPr/>
        <a:lstStyle/>
        <a:p>
          <a:endParaRPr lang="en-US"/>
        </a:p>
      </dgm:t>
    </dgm:pt>
    <dgm:pt modelId="{67FAEE07-3803-2740-817A-93378FA012DA}">
      <dgm:prSet phldrT="[Text]" custT="1"/>
      <dgm:spPr/>
      <dgm:t>
        <a:bodyPr/>
        <a:lstStyle/>
        <a:p>
          <a:r>
            <a:rPr lang="en-US" sz="2800" dirty="0"/>
            <a:t>Goal 4:</a:t>
          </a:r>
        </a:p>
      </dgm:t>
    </dgm:pt>
    <dgm:pt modelId="{79ECB345-C988-284F-8332-E8E47A73BE57}" type="parTrans" cxnId="{D4001880-F5F8-3A40-A8DB-C6E1A9FACE9C}">
      <dgm:prSet/>
      <dgm:spPr/>
      <dgm:t>
        <a:bodyPr/>
        <a:lstStyle/>
        <a:p>
          <a:endParaRPr lang="en-US"/>
        </a:p>
      </dgm:t>
    </dgm:pt>
    <dgm:pt modelId="{3B380636-730B-3D42-AC76-733EBD32E091}" type="sibTrans" cxnId="{D4001880-F5F8-3A40-A8DB-C6E1A9FACE9C}">
      <dgm:prSet/>
      <dgm:spPr/>
      <dgm:t>
        <a:bodyPr/>
        <a:lstStyle/>
        <a:p>
          <a:endParaRPr lang="en-US"/>
        </a:p>
      </dgm:t>
    </dgm:pt>
    <dgm:pt modelId="{8F12052D-80FE-CD41-B196-E40697D598E1}" type="pres">
      <dgm:prSet presAssocID="{7802AD0C-ED50-B345-936E-D2E1F7017D7A}" presName="linear" presStyleCnt="0">
        <dgm:presLayoutVars>
          <dgm:dir/>
          <dgm:animLvl val="lvl"/>
          <dgm:resizeHandles val="exact"/>
        </dgm:presLayoutVars>
      </dgm:prSet>
      <dgm:spPr/>
    </dgm:pt>
    <dgm:pt modelId="{0805264C-7B0D-714D-9CAD-A9C787FED8F1}" type="pres">
      <dgm:prSet presAssocID="{45AA511F-8FCA-3F4B-878D-40866E854A39}" presName="parentLin" presStyleCnt="0"/>
      <dgm:spPr/>
    </dgm:pt>
    <dgm:pt modelId="{0A68D0D8-89CF-3347-BDCA-6BC7A917D0B2}" type="pres">
      <dgm:prSet presAssocID="{45AA511F-8FCA-3F4B-878D-40866E854A39}" presName="parentLeftMargin" presStyleLbl="node1" presStyleIdx="0" presStyleCnt="2"/>
      <dgm:spPr/>
    </dgm:pt>
    <dgm:pt modelId="{9206282A-587C-8D4F-A819-7CBC343257B8}" type="pres">
      <dgm:prSet presAssocID="{45AA511F-8FCA-3F4B-878D-40866E854A39}" presName="parentText" presStyleLbl="node1" presStyleIdx="0" presStyleCnt="2" custScaleX="142857" custScaleY="133621">
        <dgm:presLayoutVars>
          <dgm:chMax val="0"/>
          <dgm:bulletEnabled val="1"/>
        </dgm:presLayoutVars>
      </dgm:prSet>
      <dgm:spPr/>
    </dgm:pt>
    <dgm:pt modelId="{2D23B274-10D7-1F48-B7A7-4C4B55263DA1}" type="pres">
      <dgm:prSet presAssocID="{45AA511F-8FCA-3F4B-878D-40866E854A39}" presName="negativeSpace" presStyleCnt="0"/>
      <dgm:spPr/>
    </dgm:pt>
    <dgm:pt modelId="{F6D80545-C6AB-5249-99FF-6D1C2957FB7F}" type="pres">
      <dgm:prSet presAssocID="{45AA511F-8FCA-3F4B-878D-40866E854A39}" presName="childText" presStyleLbl="conFgAcc1" presStyleIdx="0" presStyleCnt="2">
        <dgm:presLayoutVars>
          <dgm:bulletEnabled val="1"/>
        </dgm:presLayoutVars>
      </dgm:prSet>
      <dgm:spPr/>
    </dgm:pt>
    <dgm:pt modelId="{9F16E405-0BEC-1A43-9D46-15DAEB1C481A}" type="pres">
      <dgm:prSet presAssocID="{6AABA279-E801-F24D-8E53-610435D436C7}" presName="spaceBetweenRectangles" presStyleCnt="0"/>
      <dgm:spPr/>
    </dgm:pt>
    <dgm:pt modelId="{0025F0A9-8BF3-6F43-8E65-702847B5963C}" type="pres">
      <dgm:prSet presAssocID="{FCE58273-D01D-5E41-83C6-FDC48F078E9C}" presName="parentLin" presStyleCnt="0"/>
      <dgm:spPr/>
    </dgm:pt>
    <dgm:pt modelId="{62172744-6750-B046-97EA-419D24701230}" type="pres">
      <dgm:prSet presAssocID="{FCE58273-D01D-5E41-83C6-FDC48F078E9C}" presName="parentLeftMargin" presStyleLbl="node1" presStyleIdx="0" presStyleCnt="2"/>
      <dgm:spPr/>
    </dgm:pt>
    <dgm:pt modelId="{1DBBD451-BE0F-E945-8C28-BF4C5F2F3CA4}" type="pres">
      <dgm:prSet presAssocID="{FCE58273-D01D-5E41-83C6-FDC48F078E9C}" presName="parentText" presStyleLbl="node1" presStyleIdx="1" presStyleCnt="2" custScaleX="142857" custScaleY="133621">
        <dgm:presLayoutVars>
          <dgm:chMax val="0"/>
          <dgm:bulletEnabled val="1"/>
        </dgm:presLayoutVars>
      </dgm:prSet>
      <dgm:spPr/>
    </dgm:pt>
    <dgm:pt modelId="{F10AB9DB-02A1-1D4D-BA92-766E8474AD4C}" type="pres">
      <dgm:prSet presAssocID="{FCE58273-D01D-5E41-83C6-FDC48F078E9C}" presName="negativeSpace" presStyleCnt="0"/>
      <dgm:spPr/>
    </dgm:pt>
    <dgm:pt modelId="{055CB5EF-6ECF-7A46-BB9A-AA6895B1301F}" type="pres">
      <dgm:prSet presAssocID="{FCE58273-D01D-5E41-83C6-FDC48F078E9C}" presName="childText" presStyleLbl="conFgAcc1" presStyleIdx="1" presStyleCnt="2">
        <dgm:presLayoutVars>
          <dgm:bulletEnabled val="1"/>
        </dgm:presLayoutVars>
      </dgm:prSet>
      <dgm:spPr/>
    </dgm:pt>
  </dgm:ptLst>
  <dgm:cxnLst>
    <dgm:cxn modelId="{07A6B332-C114-BC4F-A227-4631CEF5B578}" type="presOf" srcId="{FCE58273-D01D-5E41-83C6-FDC48F078E9C}" destId="{62172744-6750-B046-97EA-419D24701230}" srcOrd="0" destOrd="0" presId="urn:microsoft.com/office/officeart/2005/8/layout/list1"/>
    <dgm:cxn modelId="{DE5FE840-AD8D-5242-AB5C-6EB53CABB8D7}" type="presOf" srcId="{80914C4F-B23D-4F45-93F0-414E9F03BCB7}" destId="{F6D80545-C6AB-5249-99FF-6D1C2957FB7F}" srcOrd="0" destOrd="1" presId="urn:microsoft.com/office/officeart/2005/8/layout/list1"/>
    <dgm:cxn modelId="{8CFFD951-8CBA-704C-91BD-36B95F832416}" type="presOf" srcId="{67FAEE07-3803-2740-817A-93378FA012DA}" destId="{F6D80545-C6AB-5249-99FF-6D1C2957FB7F}" srcOrd="0" destOrd="3" presId="urn:microsoft.com/office/officeart/2005/8/layout/list1"/>
    <dgm:cxn modelId="{F91C5A61-8294-F645-BD1A-329947014670}" srcId="{7802AD0C-ED50-B345-936E-D2E1F7017D7A}" destId="{45AA511F-8FCA-3F4B-878D-40866E854A39}" srcOrd="0" destOrd="0" parTransId="{6CFC8804-901F-5048-8D51-C1B38C7ADF7A}" sibTransId="{6AABA279-E801-F24D-8E53-610435D436C7}"/>
    <dgm:cxn modelId="{EEFC7875-458A-EA49-9611-E86A3C7C68C7}" srcId="{45AA511F-8FCA-3F4B-878D-40866E854A39}" destId="{618A2BBB-C44F-5249-80E8-B96624964653}" srcOrd="0" destOrd="0" parTransId="{2E697339-4CAE-EB46-88DB-59B10C2981BD}" sibTransId="{A01F694E-38A0-A74B-90B8-41B38BC58F74}"/>
    <dgm:cxn modelId="{D4001880-F5F8-3A40-A8DB-C6E1A9FACE9C}" srcId="{45AA511F-8FCA-3F4B-878D-40866E854A39}" destId="{67FAEE07-3803-2740-817A-93378FA012DA}" srcOrd="3" destOrd="0" parTransId="{79ECB345-C988-284F-8332-E8E47A73BE57}" sibTransId="{3B380636-730B-3D42-AC76-733EBD32E091}"/>
    <dgm:cxn modelId="{A0607694-B415-5845-8E5A-2029664E73A5}" srcId="{45AA511F-8FCA-3F4B-878D-40866E854A39}" destId="{18D3696D-AF6F-CD47-87E1-7066F9F4B15D}" srcOrd="2" destOrd="0" parTransId="{7292EC65-4EBE-524C-A848-9AAFF135B91A}" sibTransId="{3BCCAD21-DEED-6147-95A2-A8885FF63BA7}"/>
    <dgm:cxn modelId="{574331A4-0274-544B-B64D-2289194D1E38}" type="presOf" srcId="{618A2BBB-C44F-5249-80E8-B96624964653}" destId="{F6D80545-C6AB-5249-99FF-6D1C2957FB7F}" srcOrd="0" destOrd="0" presId="urn:microsoft.com/office/officeart/2005/8/layout/list1"/>
    <dgm:cxn modelId="{ADB29AB2-9427-0847-B97D-0CBA655CD629}" type="presOf" srcId="{18D3696D-AF6F-CD47-87E1-7066F9F4B15D}" destId="{F6D80545-C6AB-5249-99FF-6D1C2957FB7F}" srcOrd="0" destOrd="2" presId="urn:microsoft.com/office/officeart/2005/8/layout/list1"/>
    <dgm:cxn modelId="{BCE1B8B5-DD2E-AB41-BC77-0B23214D0B09}" type="presOf" srcId="{7802AD0C-ED50-B345-936E-D2E1F7017D7A}" destId="{8F12052D-80FE-CD41-B196-E40697D598E1}" srcOrd="0" destOrd="0" presId="urn:microsoft.com/office/officeart/2005/8/layout/list1"/>
    <dgm:cxn modelId="{9F65AAB6-7C56-9D42-9D9A-74543AE6BF82}" srcId="{7802AD0C-ED50-B345-936E-D2E1F7017D7A}" destId="{FCE58273-D01D-5E41-83C6-FDC48F078E9C}" srcOrd="1" destOrd="0" parTransId="{0E953D10-9BFD-F84A-B988-FDCD1EA75399}" sibTransId="{7E43F2F3-DC80-6844-ADC2-E9101899DE22}"/>
    <dgm:cxn modelId="{9F19BBC0-2399-5740-8FF7-FB86FBD878A4}" type="presOf" srcId="{45AA511F-8FCA-3F4B-878D-40866E854A39}" destId="{9206282A-587C-8D4F-A819-7CBC343257B8}" srcOrd="1" destOrd="0" presId="urn:microsoft.com/office/officeart/2005/8/layout/list1"/>
    <dgm:cxn modelId="{77D6D5E3-745B-E547-A809-266568DCD00C}" type="presOf" srcId="{45AA511F-8FCA-3F4B-878D-40866E854A39}" destId="{0A68D0D8-89CF-3347-BDCA-6BC7A917D0B2}" srcOrd="0" destOrd="0" presId="urn:microsoft.com/office/officeart/2005/8/layout/list1"/>
    <dgm:cxn modelId="{3FA753EF-DE2C-5543-B418-C4B7CE0F4E2E}" type="presOf" srcId="{FCE58273-D01D-5E41-83C6-FDC48F078E9C}" destId="{1DBBD451-BE0F-E945-8C28-BF4C5F2F3CA4}" srcOrd="1" destOrd="0" presId="urn:microsoft.com/office/officeart/2005/8/layout/list1"/>
    <dgm:cxn modelId="{1401E0FD-FB93-124C-B7C7-3ABA8F37B5B4}" srcId="{45AA511F-8FCA-3F4B-878D-40866E854A39}" destId="{80914C4F-B23D-4F45-93F0-414E9F03BCB7}" srcOrd="1" destOrd="0" parTransId="{2E09FEC6-22DA-7742-8C52-26D3F70ACCB9}" sibTransId="{94845F7B-74A8-504D-82FB-61DFA524AA74}"/>
    <dgm:cxn modelId="{D6CE021B-921D-AB43-A74F-91682ADD2942}" type="presParOf" srcId="{8F12052D-80FE-CD41-B196-E40697D598E1}" destId="{0805264C-7B0D-714D-9CAD-A9C787FED8F1}" srcOrd="0" destOrd="0" presId="urn:microsoft.com/office/officeart/2005/8/layout/list1"/>
    <dgm:cxn modelId="{77558FAA-D482-FE48-ADD9-01C22773360B}" type="presParOf" srcId="{0805264C-7B0D-714D-9CAD-A9C787FED8F1}" destId="{0A68D0D8-89CF-3347-BDCA-6BC7A917D0B2}" srcOrd="0" destOrd="0" presId="urn:microsoft.com/office/officeart/2005/8/layout/list1"/>
    <dgm:cxn modelId="{4EC33FBB-1E9A-D74E-AED4-402BEA95E9CC}" type="presParOf" srcId="{0805264C-7B0D-714D-9CAD-A9C787FED8F1}" destId="{9206282A-587C-8D4F-A819-7CBC343257B8}" srcOrd="1" destOrd="0" presId="urn:microsoft.com/office/officeart/2005/8/layout/list1"/>
    <dgm:cxn modelId="{CF41BE9B-D5AD-5942-A82E-D3D3F56790B3}" type="presParOf" srcId="{8F12052D-80FE-CD41-B196-E40697D598E1}" destId="{2D23B274-10D7-1F48-B7A7-4C4B55263DA1}" srcOrd="1" destOrd="0" presId="urn:microsoft.com/office/officeart/2005/8/layout/list1"/>
    <dgm:cxn modelId="{C73C1146-90E1-9E4B-8356-51BC3C39BD93}" type="presParOf" srcId="{8F12052D-80FE-CD41-B196-E40697D598E1}" destId="{F6D80545-C6AB-5249-99FF-6D1C2957FB7F}" srcOrd="2" destOrd="0" presId="urn:microsoft.com/office/officeart/2005/8/layout/list1"/>
    <dgm:cxn modelId="{9B244D22-3CA3-414F-BE47-3886844DC25C}" type="presParOf" srcId="{8F12052D-80FE-CD41-B196-E40697D598E1}" destId="{9F16E405-0BEC-1A43-9D46-15DAEB1C481A}" srcOrd="3" destOrd="0" presId="urn:microsoft.com/office/officeart/2005/8/layout/list1"/>
    <dgm:cxn modelId="{A66E98A7-29C0-C341-AE97-FC6A05AA19A9}" type="presParOf" srcId="{8F12052D-80FE-CD41-B196-E40697D598E1}" destId="{0025F0A9-8BF3-6F43-8E65-702847B5963C}" srcOrd="4" destOrd="0" presId="urn:microsoft.com/office/officeart/2005/8/layout/list1"/>
    <dgm:cxn modelId="{0FABA330-7086-C843-B438-FAB057BEEAA9}" type="presParOf" srcId="{0025F0A9-8BF3-6F43-8E65-702847B5963C}" destId="{62172744-6750-B046-97EA-419D24701230}" srcOrd="0" destOrd="0" presId="urn:microsoft.com/office/officeart/2005/8/layout/list1"/>
    <dgm:cxn modelId="{94363F71-47EC-6345-B4BE-2483D9A19C06}" type="presParOf" srcId="{0025F0A9-8BF3-6F43-8E65-702847B5963C}" destId="{1DBBD451-BE0F-E945-8C28-BF4C5F2F3CA4}" srcOrd="1" destOrd="0" presId="urn:microsoft.com/office/officeart/2005/8/layout/list1"/>
    <dgm:cxn modelId="{CBD1FAB4-F2D3-CF4B-9A3F-F0E5F221EBC3}" type="presParOf" srcId="{8F12052D-80FE-CD41-B196-E40697D598E1}" destId="{F10AB9DB-02A1-1D4D-BA92-766E8474AD4C}" srcOrd="5" destOrd="0" presId="urn:microsoft.com/office/officeart/2005/8/layout/list1"/>
    <dgm:cxn modelId="{70664F9E-899B-E94C-970A-C332D668A252}" type="presParOf" srcId="{8F12052D-80FE-CD41-B196-E40697D598E1}" destId="{055CB5EF-6ECF-7A46-BB9A-AA6895B1301F}"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E9026286-371C-4208-AA48-CBF8EAA38943}"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77248C53-15D9-48AF-B272-9436D2BC3A3D}">
      <dgm:prSet custT="1"/>
      <dgm:spPr>
        <a:solidFill>
          <a:srgbClr val="FF0000"/>
        </a:solidFill>
      </dgm:spPr>
      <dgm:t>
        <a:bodyPr/>
        <a:lstStyle/>
        <a:p>
          <a:pPr rtl="0">
            <a:lnSpc>
              <a:spcPct val="100000"/>
            </a:lnSpc>
            <a:spcAft>
              <a:spcPts val="0"/>
            </a:spcAft>
          </a:pPr>
          <a:r>
            <a:rPr lang="en-US" sz="2200" b="0" dirty="0"/>
            <a:t>The idea of changing the character of an individual or the culture of an organization is so daunting that it sometimes doesn’t seem possible.</a:t>
          </a:r>
        </a:p>
      </dgm:t>
    </dgm:pt>
    <dgm:pt modelId="{8D90D994-A79A-4989-8DC3-301D119FB8BD}" type="parTrans" cxnId="{72491D58-42AC-41D4-8B5B-3DCC6A5ACC95}">
      <dgm:prSet/>
      <dgm:spPr/>
      <dgm:t>
        <a:bodyPr/>
        <a:lstStyle/>
        <a:p>
          <a:endParaRPr lang="en-US"/>
        </a:p>
      </dgm:t>
    </dgm:pt>
    <dgm:pt modelId="{7A884801-F831-4696-B93D-5969EFAC26C5}" type="sibTrans" cxnId="{72491D58-42AC-41D4-8B5B-3DCC6A5ACC95}">
      <dgm:prSet/>
      <dgm:spPr/>
      <dgm:t>
        <a:bodyPr/>
        <a:lstStyle/>
        <a:p>
          <a:endParaRPr lang="en-US" dirty="0"/>
        </a:p>
      </dgm:t>
    </dgm:pt>
    <dgm:pt modelId="{DFA2E1F7-FA08-4C00-B330-02D491B7C7AD}">
      <dgm:prSet custT="1"/>
      <dgm:spPr>
        <a:solidFill>
          <a:srgbClr val="008000"/>
        </a:solidFill>
      </dgm:spPr>
      <dgm:t>
        <a:bodyPr/>
        <a:lstStyle/>
        <a:p>
          <a:pPr rtl="0">
            <a:lnSpc>
              <a:spcPct val="100000"/>
            </a:lnSpc>
            <a:spcAft>
              <a:spcPts val="0"/>
            </a:spcAft>
          </a:pPr>
          <a:r>
            <a:rPr lang="en-US" sz="2200" b="0" dirty="0"/>
            <a:t>Changing beliefs is much more doable.</a:t>
          </a:r>
        </a:p>
      </dgm:t>
    </dgm:pt>
    <dgm:pt modelId="{E9ECB6D5-6A42-4103-A4FD-B2BCC78B6963}" type="parTrans" cxnId="{B72966C5-841D-49F6-BE77-0181A6ACCA36}">
      <dgm:prSet/>
      <dgm:spPr/>
      <dgm:t>
        <a:bodyPr/>
        <a:lstStyle/>
        <a:p>
          <a:endParaRPr lang="en-US"/>
        </a:p>
      </dgm:t>
    </dgm:pt>
    <dgm:pt modelId="{1EC3B5D1-3852-4305-8050-31ACED78798D}" type="sibTrans" cxnId="{B72966C5-841D-49F6-BE77-0181A6ACCA36}">
      <dgm:prSet/>
      <dgm:spPr/>
      <dgm:t>
        <a:bodyPr/>
        <a:lstStyle/>
        <a:p>
          <a:endParaRPr lang="en-US" dirty="0"/>
        </a:p>
      </dgm:t>
    </dgm:pt>
    <dgm:pt modelId="{2A649126-87B8-4DD3-8801-BB604DB7F74B}">
      <dgm:prSet custT="1"/>
      <dgm:spPr>
        <a:solidFill>
          <a:schemeClr val="tx2">
            <a:lumMod val="60000"/>
            <a:lumOff val="40000"/>
          </a:schemeClr>
        </a:solidFill>
      </dgm:spPr>
      <dgm:t>
        <a:bodyPr/>
        <a:lstStyle/>
        <a:p>
          <a:pPr rtl="0">
            <a:lnSpc>
              <a:spcPct val="100000"/>
            </a:lnSpc>
            <a:spcAft>
              <a:spcPts val="0"/>
            </a:spcAft>
          </a:pPr>
          <a:r>
            <a:rPr lang="en-US" sz="2200" b="0" dirty="0"/>
            <a:t>CHARACTER COUNTS!</a:t>
          </a:r>
          <a:r>
            <a:rPr lang="en-US" sz="2200" b="0" baseline="30000" dirty="0"/>
            <a:t> </a:t>
          </a:r>
          <a:r>
            <a:rPr lang="en-US" sz="2200" b="0" baseline="0" dirty="0"/>
            <a:t> </a:t>
          </a:r>
          <a:r>
            <a:rPr lang="en-US" sz="2200" b="0" dirty="0"/>
            <a:t>instills or strengthens positive beliefs that promote desirable behaviors and modify or replace negative beliefs that support undesirable behaviors.</a:t>
          </a:r>
        </a:p>
      </dgm:t>
    </dgm:pt>
    <dgm:pt modelId="{7DF1024F-CF15-405E-B97A-45010AD5C0DB}" type="parTrans" cxnId="{D00838C8-1D33-4DD6-9E10-CFBABEAB4A42}">
      <dgm:prSet/>
      <dgm:spPr/>
      <dgm:t>
        <a:bodyPr/>
        <a:lstStyle/>
        <a:p>
          <a:endParaRPr lang="en-US"/>
        </a:p>
      </dgm:t>
    </dgm:pt>
    <dgm:pt modelId="{A0AB1DC8-BA37-4E18-82BD-83ED324E9956}" type="sibTrans" cxnId="{D00838C8-1D33-4DD6-9E10-CFBABEAB4A42}">
      <dgm:prSet/>
      <dgm:spPr/>
      <dgm:t>
        <a:bodyPr/>
        <a:lstStyle/>
        <a:p>
          <a:endParaRPr lang="en-US" dirty="0"/>
        </a:p>
      </dgm:t>
    </dgm:pt>
    <dgm:pt modelId="{4463D59C-380A-4E0A-B5C6-F03CE5B99695}">
      <dgm:prSet custT="1"/>
      <dgm:spPr>
        <a:solidFill>
          <a:srgbClr val="800000"/>
        </a:solidFill>
      </dgm:spPr>
      <dgm:t>
        <a:bodyPr/>
        <a:lstStyle/>
        <a:p>
          <a:pPr rtl="0">
            <a:lnSpc>
              <a:spcPct val="100000"/>
            </a:lnSpc>
            <a:spcAft>
              <a:spcPts val="0"/>
            </a:spcAft>
          </a:pPr>
          <a:r>
            <a:rPr lang="en-US" sz="2200" b="0" dirty="0"/>
            <a:t>An effective CHARACTER COUNTS! implementation embeds positive values (beliefs) into the DNA of individuals and their institutions.  </a:t>
          </a:r>
        </a:p>
      </dgm:t>
    </dgm:pt>
    <dgm:pt modelId="{8F691166-9317-4376-B713-9C72AA0DC250}" type="parTrans" cxnId="{F7AEDDFE-D497-43ED-882A-0FB0C538C686}">
      <dgm:prSet/>
      <dgm:spPr/>
      <dgm:t>
        <a:bodyPr/>
        <a:lstStyle/>
        <a:p>
          <a:endParaRPr lang="en-US"/>
        </a:p>
      </dgm:t>
    </dgm:pt>
    <dgm:pt modelId="{7CDDF78B-FB76-4B31-AF38-2CBD2C94DB0B}" type="sibTrans" cxnId="{F7AEDDFE-D497-43ED-882A-0FB0C538C686}">
      <dgm:prSet/>
      <dgm:spPr/>
      <dgm:t>
        <a:bodyPr/>
        <a:lstStyle/>
        <a:p>
          <a:endParaRPr lang="en-US"/>
        </a:p>
      </dgm:t>
    </dgm:pt>
    <dgm:pt modelId="{FFDA0B83-A9F7-42BD-9210-919010225519}" type="pres">
      <dgm:prSet presAssocID="{E9026286-371C-4208-AA48-CBF8EAA38943}" presName="outerComposite" presStyleCnt="0">
        <dgm:presLayoutVars>
          <dgm:chMax val="5"/>
          <dgm:dir/>
          <dgm:resizeHandles val="exact"/>
        </dgm:presLayoutVars>
      </dgm:prSet>
      <dgm:spPr/>
    </dgm:pt>
    <dgm:pt modelId="{CC99C810-1BB1-476D-BA34-C4EAA49D8168}" type="pres">
      <dgm:prSet presAssocID="{E9026286-371C-4208-AA48-CBF8EAA38943}" presName="dummyMaxCanvas" presStyleCnt="0">
        <dgm:presLayoutVars/>
      </dgm:prSet>
      <dgm:spPr/>
    </dgm:pt>
    <dgm:pt modelId="{A4B9F7F0-F0CF-4125-8D81-9D5F9C66BFC4}" type="pres">
      <dgm:prSet presAssocID="{E9026286-371C-4208-AA48-CBF8EAA38943}" presName="FourNodes_1" presStyleLbl="node1" presStyleIdx="0" presStyleCnt="4" custScaleX="123428" custLinFactNeighborX="8290">
        <dgm:presLayoutVars>
          <dgm:bulletEnabled val="1"/>
        </dgm:presLayoutVars>
      </dgm:prSet>
      <dgm:spPr/>
    </dgm:pt>
    <dgm:pt modelId="{92861C6E-BB71-4374-874A-6BE6825C57CD}" type="pres">
      <dgm:prSet presAssocID="{E9026286-371C-4208-AA48-CBF8EAA38943}" presName="FourNodes_2" presStyleLbl="node1" presStyleIdx="1" presStyleCnt="4" custScaleX="122777" custScaleY="68831" custLinFactNeighborX="1502" custLinFactNeighborY="-23377">
        <dgm:presLayoutVars>
          <dgm:bulletEnabled val="1"/>
        </dgm:presLayoutVars>
      </dgm:prSet>
      <dgm:spPr/>
    </dgm:pt>
    <dgm:pt modelId="{7C4EC2F4-E1FA-481E-AE68-327E3B0BBAEF}" type="pres">
      <dgm:prSet presAssocID="{E9026286-371C-4208-AA48-CBF8EAA38943}" presName="FourNodes_3" presStyleLbl="node1" presStyleIdx="2" presStyleCnt="4" custScaleX="121555" custScaleY="126325" custLinFactNeighborX="-5902" custLinFactNeighborY="-37302">
        <dgm:presLayoutVars>
          <dgm:bulletEnabled val="1"/>
        </dgm:presLayoutVars>
      </dgm:prSet>
      <dgm:spPr/>
    </dgm:pt>
    <dgm:pt modelId="{441909A0-7D78-476F-96B8-B8834EDD91B5}" type="pres">
      <dgm:prSet presAssocID="{E9026286-371C-4208-AA48-CBF8EAA38943}" presName="FourNodes_4" presStyleLbl="node1" presStyleIdx="3" presStyleCnt="4" custScaleX="122072" custLinFactNeighborX="-12018" custLinFactNeighborY="-33288">
        <dgm:presLayoutVars>
          <dgm:bulletEnabled val="1"/>
        </dgm:presLayoutVars>
      </dgm:prSet>
      <dgm:spPr/>
    </dgm:pt>
    <dgm:pt modelId="{F059E6A6-9D24-469A-961C-31B19BF6BD1A}" type="pres">
      <dgm:prSet presAssocID="{E9026286-371C-4208-AA48-CBF8EAA38943}" presName="FourConn_1-2" presStyleLbl="fgAccFollowNode1" presStyleIdx="0" presStyleCnt="3" custLinFactNeighborX="82274" custLinFactNeighborY="-11290">
        <dgm:presLayoutVars>
          <dgm:bulletEnabled val="1"/>
        </dgm:presLayoutVars>
      </dgm:prSet>
      <dgm:spPr/>
    </dgm:pt>
    <dgm:pt modelId="{A2C39497-185E-4A3B-9F88-E173B8A523AD}" type="pres">
      <dgm:prSet presAssocID="{E9026286-371C-4208-AA48-CBF8EAA38943}" presName="FourConn_2-3" presStyleLbl="fgAccFollowNode1" presStyleIdx="1" presStyleCnt="3" custLinFactNeighborX="11790" custLinFactNeighborY="-59890">
        <dgm:presLayoutVars>
          <dgm:bulletEnabled val="1"/>
        </dgm:presLayoutVars>
      </dgm:prSet>
      <dgm:spPr/>
    </dgm:pt>
    <dgm:pt modelId="{2C5FED5D-E1CF-47AB-BEA1-2BBB1AE7E901}" type="pres">
      <dgm:prSet presAssocID="{E9026286-371C-4208-AA48-CBF8EAA38943}" presName="FourConn_3-4" presStyleLbl="fgAccFollowNode1" presStyleIdx="2" presStyleCnt="3" custLinFactNeighborX="-55218" custLinFactNeighborY="-45037">
        <dgm:presLayoutVars>
          <dgm:bulletEnabled val="1"/>
        </dgm:presLayoutVars>
      </dgm:prSet>
      <dgm:spPr/>
    </dgm:pt>
    <dgm:pt modelId="{59831FAC-AADD-4411-9672-F97839FC6E3D}" type="pres">
      <dgm:prSet presAssocID="{E9026286-371C-4208-AA48-CBF8EAA38943}" presName="FourNodes_1_text" presStyleLbl="node1" presStyleIdx="3" presStyleCnt="4">
        <dgm:presLayoutVars>
          <dgm:bulletEnabled val="1"/>
        </dgm:presLayoutVars>
      </dgm:prSet>
      <dgm:spPr/>
    </dgm:pt>
    <dgm:pt modelId="{122EC5D8-A86C-4F9E-A0D8-69BF53CCA179}" type="pres">
      <dgm:prSet presAssocID="{E9026286-371C-4208-AA48-CBF8EAA38943}" presName="FourNodes_2_text" presStyleLbl="node1" presStyleIdx="3" presStyleCnt="4">
        <dgm:presLayoutVars>
          <dgm:bulletEnabled val="1"/>
        </dgm:presLayoutVars>
      </dgm:prSet>
      <dgm:spPr/>
    </dgm:pt>
    <dgm:pt modelId="{AC9A582E-73C3-4951-8B69-B060FA3E9565}" type="pres">
      <dgm:prSet presAssocID="{E9026286-371C-4208-AA48-CBF8EAA38943}" presName="FourNodes_3_text" presStyleLbl="node1" presStyleIdx="3" presStyleCnt="4">
        <dgm:presLayoutVars>
          <dgm:bulletEnabled val="1"/>
        </dgm:presLayoutVars>
      </dgm:prSet>
      <dgm:spPr/>
    </dgm:pt>
    <dgm:pt modelId="{14E5879F-F94E-4AB9-9F99-688F518AC9F7}" type="pres">
      <dgm:prSet presAssocID="{E9026286-371C-4208-AA48-CBF8EAA38943}" presName="FourNodes_4_text" presStyleLbl="node1" presStyleIdx="3" presStyleCnt="4">
        <dgm:presLayoutVars>
          <dgm:bulletEnabled val="1"/>
        </dgm:presLayoutVars>
      </dgm:prSet>
      <dgm:spPr/>
    </dgm:pt>
  </dgm:ptLst>
  <dgm:cxnLst>
    <dgm:cxn modelId="{23025D2B-237A-48FE-8599-A47630077AA3}" type="presOf" srcId="{1EC3B5D1-3852-4305-8050-31ACED78798D}" destId="{A2C39497-185E-4A3B-9F88-E173B8A523AD}" srcOrd="0" destOrd="0" presId="urn:microsoft.com/office/officeart/2005/8/layout/vProcess5"/>
    <dgm:cxn modelId="{72491D58-42AC-41D4-8B5B-3DCC6A5ACC95}" srcId="{E9026286-371C-4208-AA48-CBF8EAA38943}" destId="{77248C53-15D9-48AF-B272-9436D2BC3A3D}" srcOrd="0" destOrd="0" parTransId="{8D90D994-A79A-4989-8DC3-301D119FB8BD}" sibTransId="{7A884801-F831-4696-B93D-5969EFAC26C5}"/>
    <dgm:cxn modelId="{D8CCE25D-A552-470C-99B7-E481B8BCD993}" type="presOf" srcId="{2A649126-87B8-4DD3-8801-BB604DB7F74B}" destId="{AC9A582E-73C3-4951-8B69-B060FA3E9565}" srcOrd="1" destOrd="0" presId="urn:microsoft.com/office/officeart/2005/8/layout/vProcess5"/>
    <dgm:cxn modelId="{1AD03062-2AED-423F-8C2F-DE40FBAB2C6A}" type="presOf" srcId="{4463D59C-380A-4E0A-B5C6-F03CE5B99695}" destId="{441909A0-7D78-476F-96B8-B8834EDD91B5}" srcOrd="0" destOrd="0" presId="urn:microsoft.com/office/officeart/2005/8/layout/vProcess5"/>
    <dgm:cxn modelId="{70D98778-5DC0-488E-AE2E-7FDDACBD0AEA}" type="presOf" srcId="{77248C53-15D9-48AF-B272-9436D2BC3A3D}" destId="{59831FAC-AADD-4411-9672-F97839FC6E3D}" srcOrd="1" destOrd="0" presId="urn:microsoft.com/office/officeart/2005/8/layout/vProcess5"/>
    <dgm:cxn modelId="{BB34AB79-ED24-4D9F-B518-BAB2055C2D70}" type="presOf" srcId="{7A884801-F831-4696-B93D-5969EFAC26C5}" destId="{F059E6A6-9D24-469A-961C-31B19BF6BD1A}" srcOrd="0" destOrd="0" presId="urn:microsoft.com/office/officeart/2005/8/layout/vProcess5"/>
    <dgm:cxn modelId="{1153F182-87D9-4E56-AD63-B0C17BC76F64}" type="presOf" srcId="{DFA2E1F7-FA08-4C00-B330-02D491B7C7AD}" destId="{122EC5D8-A86C-4F9E-A0D8-69BF53CCA179}" srcOrd="1" destOrd="0" presId="urn:microsoft.com/office/officeart/2005/8/layout/vProcess5"/>
    <dgm:cxn modelId="{8A0396A0-681B-48CE-B3EA-055D509DCBDB}" type="presOf" srcId="{2A649126-87B8-4DD3-8801-BB604DB7F74B}" destId="{7C4EC2F4-E1FA-481E-AE68-327E3B0BBAEF}" srcOrd="0" destOrd="0" presId="urn:microsoft.com/office/officeart/2005/8/layout/vProcess5"/>
    <dgm:cxn modelId="{9491C9C1-1914-47A5-8CFF-2A7D06B5B13F}" type="presOf" srcId="{E9026286-371C-4208-AA48-CBF8EAA38943}" destId="{FFDA0B83-A9F7-42BD-9210-919010225519}" srcOrd="0" destOrd="0" presId="urn:microsoft.com/office/officeart/2005/8/layout/vProcess5"/>
    <dgm:cxn modelId="{CC931BC4-79B7-4316-AD62-732B80934A15}" type="presOf" srcId="{A0AB1DC8-BA37-4E18-82BD-83ED324E9956}" destId="{2C5FED5D-E1CF-47AB-BEA1-2BBB1AE7E901}" srcOrd="0" destOrd="0" presId="urn:microsoft.com/office/officeart/2005/8/layout/vProcess5"/>
    <dgm:cxn modelId="{B72966C5-841D-49F6-BE77-0181A6ACCA36}" srcId="{E9026286-371C-4208-AA48-CBF8EAA38943}" destId="{DFA2E1F7-FA08-4C00-B330-02D491B7C7AD}" srcOrd="1" destOrd="0" parTransId="{E9ECB6D5-6A42-4103-A4FD-B2BCC78B6963}" sibTransId="{1EC3B5D1-3852-4305-8050-31ACED78798D}"/>
    <dgm:cxn modelId="{D00838C8-1D33-4DD6-9E10-CFBABEAB4A42}" srcId="{E9026286-371C-4208-AA48-CBF8EAA38943}" destId="{2A649126-87B8-4DD3-8801-BB604DB7F74B}" srcOrd="2" destOrd="0" parTransId="{7DF1024F-CF15-405E-B97A-45010AD5C0DB}" sibTransId="{A0AB1DC8-BA37-4E18-82BD-83ED324E9956}"/>
    <dgm:cxn modelId="{734057CD-369D-4C54-AADF-C6EFDFE348A7}" type="presOf" srcId="{77248C53-15D9-48AF-B272-9436D2BC3A3D}" destId="{A4B9F7F0-F0CF-4125-8D81-9D5F9C66BFC4}" srcOrd="0" destOrd="0" presId="urn:microsoft.com/office/officeart/2005/8/layout/vProcess5"/>
    <dgm:cxn modelId="{626050D5-42EF-4BA0-8A55-DD389A6AB9DE}" type="presOf" srcId="{DFA2E1F7-FA08-4C00-B330-02D491B7C7AD}" destId="{92861C6E-BB71-4374-874A-6BE6825C57CD}" srcOrd="0" destOrd="0" presId="urn:microsoft.com/office/officeart/2005/8/layout/vProcess5"/>
    <dgm:cxn modelId="{6B61B6FC-3554-4D26-9C32-D3444AE1A87C}" type="presOf" srcId="{4463D59C-380A-4E0A-B5C6-F03CE5B99695}" destId="{14E5879F-F94E-4AB9-9F99-688F518AC9F7}" srcOrd="1" destOrd="0" presId="urn:microsoft.com/office/officeart/2005/8/layout/vProcess5"/>
    <dgm:cxn modelId="{F7AEDDFE-D497-43ED-882A-0FB0C538C686}" srcId="{E9026286-371C-4208-AA48-CBF8EAA38943}" destId="{4463D59C-380A-4E0A-B5C6-F03CE5B99695}" srcOrd="3" destOrd="0" parTransId="{8F691166-9317-4376-B713-9C72AA0DC250}" sibTransId="{7CDDF78B-FB76-4B31-AF38-2CBD2C94DB0B}"/>
    <dgm:cxn modelId="{1C7C23B1-6398-4FF2-B1DC-4D9236BE0BC0}" type="presParOf" srcId="{FFDA0B83-A9F7-42BD-9210-919010225519}" destId="{CC99C810-1BB1-476D-BA34-C4EAA49D8168}" srcOrd="0" destOrd="0" presId="urn:microsoft.com/office/officeart/2005/8/layout/vProcess5"/>
    <dgm:cxn modelId="{B1D2C65A-B7D9-445D-B78A-3C59DFCD3BEA}" type="presParOf" srcId="{FFDA0B83-A9F7-42BD-9210-919010225519}" destId="{A4B9F7F0-F0CF-4125-8D81-9D5F9C66BFC4}" srcOrd="1" destOrd="0" presId="urn:microsoft.com/office/officeart/2005/8/layout/vProcess5"/>
    <dgm:cxn modelId="{4138E710-A461-4DDD-AC81-6D8CB511D31C}" type="presParOf" srcId="{FFDA0B83-A9F7-42BD-9210-919010225519}" destId="{92861C6E-BB71-4374-874A-6BE6825C57CD}" srcOrd="2" destOrd="0" presId="urn:microsoft.com/office/officeart/2005/8/layout/vProcess5"/>
    <dgm:cxn modelId="{2550EC4D-ED91-415F-84DE-0F6435BEDB6D}" type="presParOf" srcId="{FFDA0B83-A9F7-42BD-9210-919010225519}" destId="{7C4EC2F4-E1FA-481E-AE68-327E3B0BBAEF}" srcOrd="3" destOrd="0" presId="urn:microsoft.com/office/officeart/2005/8/layout/vProcess5"/>
    <dgm:cxn modelId="{E73111CE-1C40-46FA-B3D3-2DA78220F54E}" type="presParOf" srcId="{FFDA0B83-A9F7-42BD-9210-919010225519}" destId="{441909A0-7D78-476F-96B8-B8834EDD91B5}" srcOrd="4" destOrd="0" presId="urn:microsoft.com/office/officeart/2005/8/layout/vProcess5"/>
    <dgm:cxn modelId="{21BF5D29-F30B-41CB-86FA-E3F482AC5023}" type="presParOf" srcId="{FFDA0B83-A9F7-42BD-9210-919010225519}" destId="{F059E6A6-9D24-469A-961C-31B19BF6BD1A}" srcOrd="5" destOrd="0" presId="urn:microsoft.com/office/officeart/2005/8/layout/vProcess5"/>
    <dgm:cxn modelId="{CC48577B-E25B-4596-8004-B2E3F6B0F625}" type="presParOf" srcId="{FFDA0B83-A9F7-42BD-9210-919010225519}" destId="{A2C39497-185E-4A3B-9F88-E173B8A523AD}" srcOrd="6" destOrd="0" presId="urn:microsoft.com/office/officeart/2005/8/layout/vProcess5"/>
    <dgm:cxn modelId="{8AA17319-B9BB-4865-9066-014CFB2F28EE}" type="presParOf" srcId="{FFDA0B83-A9F7-42BD-9210-919010225519}" destId="{2C5FED5D-E1CF-47AB-BEA1-2BBB1AE7E901}" srcOrd="7" destOrd="0" presId="urn:microsoft.com/office/officeart/2005/8/layout/vProcess5"/>
    <dgm:cxn modelId="{D2A5DEBA-7018-49D4-ACED-A6B3CA4B525E}" type="presParOf" srcId="{FFDA0B83-A9F7-42BD-9210-919010225519}" destId="{59831FAC-AADD-4411-9672-F97839FC6E3D}" srcOrd="8" destOrd="0" presId="urn:microsoft.com/office/officeart/2005/8/layout/vProcess5"/>
    <dgm:cxn modelId="{FD27FB54-17C1-497B-8A6B-0D506E3A51CD}" type="presParOf" srcId="{FFDA0B83-A9F7-42BD-9210-919010225519}" destId="{122EC5D8-A86C-4F9E-A0D8-69BF53CCA179}" srcOrd="9" destOrd="0" presId="urn:microsoft.com/office/officeart/2005/8/layout/vProcess5"/>
    <dgm:cxn modelId="{0D8A44D9-A3B0-467B-9D1A-CC7CD46FCA62}" type="presParOf" srcId="{FFDA0B83-A9F7-42BD-9210-919010225519}" destId="{AC9A582E-73C3-4951-8B69-B060FA3E9565}" srcOrd="10" destOrd="0" presId="urn:microsoft.com/office/officeart/2005/8/layout/vProcess5"/>
    <dgm:cxn modelId="{E80E3FA2-F3C0-495A-89C9-9F54912CC0E0}" type="presParOf" srcId="{FFDA0B83-A9F7-42BD-9210-919010225519}" destId="{14E5879F-F94E-4AB9-9F99-688F518AC9F7}"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946B94A9-DD40-4453-98A9-7BFBCB18B5DD}" type="doc">
      <dgm:prSet loTypeId="urn:microsoft.com/office/officeart/2005/8/layout/vList2" loCatId="list" qsTypeId="urn:microsoft.com/office/officeart/2005/8/quickstyle/simple5" qsCatId="simple" csTypeId="urn:microsoft.com/office/officeart/2005/8/colors/accent1_2" csCatId="accent1"/>
      <dgm:spPr/>
      <dgm:t>
        <a:bodyPr/>
        <a:lstStyle/>
        <a:p>
          <a:endParaRPr lang="en-US"/>
        </a:p>
      </dgm:t>
    </dgm:pt>
    <dgm:pt modelId="{420A59A2-2E20-49CD-AC9A-636B80A90309}">
      <dgm:prSet custT="1"/>
      <dgm:spPr/>
      <dgm:t>
        <a:bodyPr/>
        <a:lstStyle/>
        <a:p>
          <a:pPr algn="ctr" rtl="0"/>
          <a:r>
            <a:rPr lang="en-US" sz="3200" b="0" dirty="0">
              <a:latin typeface="Arial Black"/>
              <a:cs typeface="Arial Black"/>
            </a:rPr>
            <a:t>Change theory as a key student development strategy</a:t>
          </a:r>
        </a:p>
      </dgm:t>
    </dgm:pt>
    <dgm:pt modelId="{61CB09E1-692F-4752-987D-C8C6894D3010}" type="parTrans" cxnId="{6C18796E-404A-42F3-B20A-6DCC8734E88F}">
      <dgm:prSet/>
      <dgm:spPr/>
      <dgm:t>
        <a:bodyPr/>
        <a:lstStyle/>
        <a:p>
          <a:endParaRPr lang="en-US"/>
        </a:p>
      </dgm:t>
    </dgm:pt>
    <dgm:pt modelId="{05FA02CC-F69B-4B72-87F1-A77F9DE5517D}" type="sibTrans" cxnId="{6C18796E-404A-42F3-B20A-6DCC8734E88F}">
      <dgm:prSet/>
      <dgm:spPr/>
      <dgm:t>
        <a:bodyPr/>
        <a:lstStyle/>
        <a:p>
          <a:endParaRPr lang="en-US"/>
        </a:p>
      </dgm:t>
    </dgm:pt>
    <dgm:pt modelId="{86D27E41-DD24-434C-8380-F256F2F4ACD2}" type="pres">
      <dgm:prSet presAssocID="{946B94A9-DD40-4453-98A9-7BFBCB18B5DD}" presName="linear" presStyleCnt="0">
        <dgm:presLayoutVars>
          <dgm:animLvl val="lvl"/>
          <dgm:resizeHandles val="exact"/>
        </dgm:presLayoutVars>
      </dgm:prSet>
      <dgm:spPr/>
    </dgm:pt>
    <dgm:pt modelId="{877C021E-00A6-4E22-A6B6-76AC9C515313}" type="pres">
      <dgm:prSet presAssocID="{420A59A2-2E20-49CD-AC9A-636B80A90309}" presName="parentText" presStyleLbl="node1" presStyleIdx="0" presStyleCnt="1">
        <dgm:presLayoutVars>
          <dgm:chMax val="0"/>
          <dgm:bulletEnabled val="1"/>
        </dgm:presLayoutVars>
      </dgm:prSet>
      <dgm:spPr/>
    </dgm:pt>
  </dgm:ptLst>
  <dgm:cxnLst>
    <dgm:cxn modelId="{3F3C4149-1C41-43E8-A0C1-AFB77B17BFF4}" type="presOf" srcId="{946B94A9-DD40-4453-98A9-7BFBCB18B5DD}" destId="{86D27E41-DD24-434C-8380-F256F2F4ACD2}" srcOrd="0" destOrd="0" presId="urn:microsoft.com/office/officeart/2005/8/layout/vList2"/>
    <dgm:cxn modelId="{6C18796E-404A-42F3-B20A-6DCC8734E88F}" srcId="{946B94A9-DD40-4453-98A9-7BFBCB18B5DD}" destId="{420A59A2-2E20-49CD-AC9A-636B80A90309}" srcOrd="0" destOrd="0" parTransId="{61CB09E1-692F-4752-987D-C8C6894D3010}" sibTransId="{05FA02CC-F69B-4B72-87F1-A77F9DE5517D}"/>
    <dgm:cxn modelId="{BEA20BE3-7A4D-4DAD-987C-4F1AEB8E820C}" type="presOf" srcId="{420A59A2-2E20-49CD-AC9A-636B80A90309}" destId="{877C021E-00A6-4E22-A6B6-76AC9C515313}" srcOrd="0" destOrd="0" presId="urn:microsoft.com/office/officeart/2005/8/layout/vList2"/>
    <dgm:cxn modelId="{CE40BFA4-6A43-4183-9963-979F20DC3F39}" type="presParOf" srcId="{86D27E41-DD24-434C-8380-F256F2F4ACD2}" destId="{877C021E-00A6-4E22-A6B6-76AC9C51531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D614122-0916-4077-AB07-4411702570AD}" type="doc">
      <dgm:prSet loTypeId="urn:microsoft.com/office/officeart/2005/8/layout/default#123" loCatId="list" qsTypeId="urn:microsoft.com/office/officeart/2005/8/quickstyle/3D2" qsCatId="3D" csTypeId="urn:microsoft.com/office/officeart/2005/8/colors/colorful1#126" csCatId="colorful" phldr="1"/>
      <dgm:spPr/>
      <dgm:t>
        <a:bodyPr/>
        <a:lstStyle/>
        <a:p>
          <a:endParaRPr lang="en-US"/>
        </a:p>
      </dgm:t>
    </dgm:pt>
    <dgm:pt modelId="{A2DB8927-1698-4456-ABC2-1EFCD1525FCD}">
      <dgm:prSet custT="1"/>
      <dgm:spPr/>
      <dgm:t>
        <a:bodyPr/>
        <a:lstStyle/>
        <a:p>
          <a:pPr rtl="0"/>
          <a:r>
            <a:rPr lang="en-US" sz="2200" b="1" dirty="0">
              <a:effectLst>
                <a:outerShdw blurRad="38100" dist="38100" dir="2700000" algn="tl">
                  <a:srgbClr val="000000">
                    <a:alpha val="43137"/>
                  </a:srgbClr>
                </a:outerShdw>
              </a:effectLst>
            </a:rPr>
            <a:t>All growth, including acquiring new information, skills, and traits, is change.</a:t>
          </a:r>
          <a:endParaRPr lang="en-US" sz="2200" dirty="0">
            <a:effectLst>
              <a:outerShdw blurRad="38100" dist="38100" dir="2700000" algn="tl">
                <a:srgbClr val="000000">
                  <a:alpha val="43137"/>
                </a:srgbClr>
              </a:outerShdw>
            </a:effectLst>
          </a:endParaRPr>
        </a:p>
      </dgm:t>
    </dgm:pt>
    <dgm:pt modelId="{0944EF0B-36A1-4158-A212-A427B2A5177C}" type="parTrans" cxnId="{7C397A23-B25F-4AA1-9922-93FAAC027567}">
      <dgm:prSet/>
      <dgm:spPr/>
      <dgm:t>
        <a:bodyPr/>
        <a:lstStyle/>
        <a:p>
          <a:endParaRPr lang="en-US"/>
        </a:p>
      </dgm:t>
    </dgm:pt>
    <dgm:pt modelId="{5CD72394-7155-44F5-94E3-61A2F9EE8E16}" type="sibTrans" cxnId="{7C397A23-B25F-4AA1-9922-93FAAC027567}">
      <dgm:prSet/>
      <dgm:spPr/>
      <dgm:t>
        <a:bodyPr/>
        <a:lstStyle/>
        <a:p>
          <a:endParaRPr lang="en-US"/>
        </a:p>
      </dgm:t>
    </dgm:pt>
    <dgm:pt modelId="{40830B80-FC6D-4CDA-BE4A-A045A81DA8C5}">
      <dgm:prSet custT="1"/>
      <dgm:spPr/>
      <dgm:t>
        <a:bodyPr/>
        <a:lstStyle/>
        <a:p>
          <a:pPr rtl="0"/>
          <a:r>
            <a:rPr lang="en-US" sz="2000" b="1" dirty="0">
              <a:effectLst>
                <a:outerShdw blurRad="38100" dist="38100" dir="2700000" algn="tl">
                  <a:srgbClr val="000000">
                    <a:alpha val="43137"/>
                  </a:srgbClr>
                </a:outerShdw>
              </a:effectLst>
            </a:rPr>
            <a:t>Growth occurs when a student replaces beliefs and attitudes that limit academic growth or character development with beliefs promoting behaviors that create success.</a:t>
          </a:r>
          <a:endParaRPr lang="en-US" sz="2000" dirty="0">
            <a:effectLst>
              <a:outerShdw blurRad="38100" dist="38100" dir="2700000" algn="tl">
                <a:srgbClr val="000000">
                  <a:alpha val="43137"/>
                </a:srgbClr>
              </a:outerShdw>
            </a:effectLst>
          </a:endParaRPr>
        </a:p>
      </dgm:t>
    </dgm:pt>
    <dgm:pt modelId="{7ACD8E20-7458-49B7-BD79-05D0B6823811}" type="parTrans" cxnId="{2EDB0D68-3C6B-4FBA-882E-270FD9160F6C}">
      <dgm:prSet/>
      <dgm:spPr/>
      <dgm:t>
        <a:bodyPr/>
        <a:lstStyle/>
        <a:p>
          <a:endParaRPr lang="en-US"/>
        </a:p>
      </dgm:t>
    </dgm:pt>
    <dgm:pt modelId="{808B20D9-0C93-490D-A65F-2585616B327B}" type="sibTrans" cxnId="{2EDB0D68-3C6B-4FBA-882E-270FD9160F6C}">
      <dgm:prSet/>
      <dgm:spPr/>
      <dgm:t>
        <a:bodyPr/>
        <a:lstStyle/>
        <a:p>
          <a:endParaRPr lang="en-US"/>
        </a:p>
      </dgm:t>
    </dgm:pt>
    <dgm:pt modelId="{1545DEDB-C519-4D49-B13B-41D9BB89C750}">
      <dgm:prSet custT="1"/>
      <dgm:spPr>
        <a:solidFill>
          <a:srgbClr val="0E1F4A"/>
        </a:solidFill>
      </dgm:spPr>
      <dgm:t>
        <a:bodyPr/>
        <a:lstStyle/>
        <a:p>
          <a:pPr rtl="0"/>
          <a:r>
            <a:rPr lang="en-US" sz="2200" b="1" dirty="0">
              <a:effectLst>
                <a:outerShdw blurRad="38100" dist="38100" dir="2700000" algn="tl">
                  <a:srgbClr val="000000">
                    <a:alpha val="43137"/>
                  </a:srgbClr>
                </a:outerShdw>
              </a:effectLst>
            </a:rPr>
            <a:t>The best way to improve a student’s life is to change their behavior by changing beliefs and attitudes.</a:t>
          </a:r>
          <a:endParaRPr lang="en-US" sz="2200" dirty="0">
            <a:effectLst>
              <a:outerShdw blurRad="38100" dist="38100" dir="2700000" algn="tl">
                <a:srgbClr val="000000">
                  <a:alpha val="43137"/>
                </a:srgbClr>
              </a:outerShdw>
            </a:effectLst>
          </a:endParaRPr>
        </a:p>
      </dgm:t>
    </dgm:pt>
    <dgm:pt modelId="{6DD8B58A-2298-4F8A-99CD-2827B800B731}" type="parTrans" cxnId="{2AEB6003-C49E-4428-8232-576BF66A1966}">
      <dgm:prSet/>
      <dgm:spPr/>
      <dgm:t>
        <a:bodyPr/>
        <a:lstStyle/>
        <a:p>
          <a:endParaRPr lang="en-US"/>
        </a:p>
      </dgm:t>
    </dgm:pt>
    <dgm:pt modelId="{E48606E8-70CF-417E-8395-B3C72DD587B1}" type="sibTrans" cxnId="{2AEB6003-C49E-4428-8232-576BF66A1966}">
      <dgm:prSet/>
      <dgm:spPr/>
      <dgm:t>
        <a:bodyPr/>
        <a:lstStyle/>
        <a:p>
          <a:endParaRPr lang="en-US"/>
        </a:p>
      </dgm:t>
    </dgm:pt>
    <dgm:pt modelId="{9516646D-8FD9-7E4E-8C70-D67356FE53BC}">
      <dgm:prSet custT="1"/>
      <dgm:spPr>
        <a:solidFill>
          <a:srgbClr val="008000"/>
        </a:solidFill>
      </dgm:spPr>
      <dgm:t>
        <a:bodyPr/>
        <a:lstStyle/>
        <a:p>
          <a:pPr rtl="0"/>
          <a:r>
            <a:rPr lang="en-US" sz="2000" b="1" dirty="0">
              <a:effectLst>
                <a:outerShdw blurRad="38100" dist="38100" dir="2700000" algn="tl">
                  <a:srgbClr val="000000">
                    <a:alpha val="43137"/>
                  </a:srgbClr>
                </a:outerShdw>
              </a:effectLst>
            </a:rPr>
            <a:t>It is a challenge to replace a strongly held belief, a mindset, or attitude, with a new belief, attitude or approach.</a:t>
          </a:r>
          <a:endParaRPr lang="en-US" sz="2000" dirty="0">
            <a:effectLst>
              <a:outerShdw blurRad="38100" dist="38100" dir="2700000" algn="tl">
                <a:srgbClr val="000000">
                  <a:alpha val="43137"/>
                </a:srgbClr>
              </a:outerShdw>
            </a:effectLst>
          </a:endParaRPr>
        </a:p>
      </dgm:t>
    </dgm:pt>
    <dgm:pt modelId="{CE160688-839E-6142-B10F-6CAEA1DB5374}" type="parTrans" cxnId="{46970910-03A0-334F-86FD-589890284B05}">
      <dgm:prSet/>
      <dgm:spPr/>
      <dgm:t>
        <a:bodyPr/>
        <a:lstStyle/>
        <a:p>
          <a:endParaRPr lang="en-US"/>
        </a:p>
      </dgm:t>
    </dgm:pt>
    <dgm:pt modelId="{97A8AFF9-6D2A-FC41-812C-DA8526EF3228}" type="sibTrans" cxnId="{46970910-03A0-334F-86FD-589890284B05}">
      <dgm:prSet/>
      <dgm:spPr/>
      <dgm:t>
        <a:bodyPr/>
        <a:lstStyle/>
        <a:p>
          <a:endParaRPr lang="en-US"/>
        </a:p>
      </dgm:t>
    </dgm:pt>
    <dgm:pt modelId="{37AFC3A1-F3D0-4B69-A4EC-7C0060D2AEB5}" type="pres">
      <dgm:prSet presAssocID="{AD614122-0916-4077-AB07-4411702570AD}" presName="diagram" presStyleCnt="0">
        <dgm:presLayoutVars>
          <dgm:dir/>
          <dgm:resizeHandles val="exact"/>
        </dgm:presLayoutVars>
      </dgm:prSet>
      <dgm:spPr/>
    </dgm:pt>
    <dgm:pt modelId="{CB2B0EEB-23E3-48CE-A381-186ECE35C394}" type="pres">
      <dgm:prSet presAssocID="{A2DB8927-1698-4456-ABC2-1EFCD1525FCD}" presName="node" presStyleLbl="node1" presStyleIdx="0" presStyleCnt="4">
        <dgm:presLayoutVars>
          <dgm:bulletEnabled val="1"/>
        </dgm:presLayoutVars>
      </dgm:prSet>
      <dgm:spPr/>
    </dgm:pt>
    <dgm:pt modelId="{7AFD4B30-7FA4-4011-BC44-2970CE2C923F}" type="pres">
      <dgm:prSet presAssocID="{5CD72394-7155-44F5-94E3-61A2F9EE8E16}" presName="sibTrans" presStyleCnt="0"/>
      <dgm:spPr/>
    </dgm:pt>
    <dgm:pt modelId="{DE49CD1A-81BD-1947-B80F-217287EE75F8}" type="pres">
      <dgm:prSet presAssocID="{9516646D-8FD9-7E4E-8C70-D67356FE53BC}" presName="node" presStyleLbl="node1" presStyleIdx="1" presStyleCnt="4">
        <dgm:presLayoutVars>
          <dgm:bulletEnabled val="1"/>
        </dgm:presLayoutVars>
      </dgm:prSet>
      <dgm:spPr/>
    </dgm:pt>
    <dgm:pt modelId="{6ABF61A6-A75F-264E-AC57-AE710F7FFC5F}" type="pres">
      <dgm:prSet presAssocID="{97A8AFF9-6D2A-FC41-812C-DA8526EF3228}" presName="sibTrans" presStyleCnt="0"/>
      <dgm:spPr/>
    </dgm:pt>
    <dgm:pt modelId="{645FFC43-B871-4E3E-94DF-B806742062A5}" type="pres">
      <dgm:prSet presAssocID="{40830B80-FC6D-4CDA-BE4A-A045A81DA8C5}" presName="node" presStyleLbl="node1" presStyleIdx="2" presStyleCnt="4">
        <dgm:presLayoutVars>
          <dgm:bulletEnabled val="1"/>
        </dgm:presLayoutVars>
      </dgm:prSet>
      <dgm:spPr/>
    </dgm:pt>
    <dgm:pt modelId="{49D7A4DD-DC7B-4324-A8EE-4750352D6A6E}" type="pres">
      <dgm:prSet presAssocID="{808B20D9-0C93-490D-A65F-2585616B327B}" presName="sibTrans" presStyleCnt="0"/>
      <dgm:spPr/>
    </dgm:pt>
    <dgm:pt modelId="{A70A3A77-26AD-44E2-A287-0261C78AB0A4}" type="pres">
      <dgm:prSet presAssocID="{1545DEDB-C519-4D49-B13B-41D9BB89C750}" presName="node" presStyleLbl="node1" presStyleIdx="3" presStyleCnt="4">
        <dgm:presLayoutVars>
          <dgm:bulletEnabled val="1"/>
        </dgm:presLayoutVars>
      </dgm:prSet>
      <dgm:spPr/>
    </dgm:pt>
  </dgm:ptLst>
  <dgm:cxnLst>
    <dgm:cxn modelId="{2AEB6003-C49E-4428-8232-576BF66A1966}" srcId="{AD614122-0916-4077-AB07-4411702570AD}" destId="{1545DEDB-C519-4D49-B13B-41D9BB89C750}" srcOrd="3" destOrd="0" parTransId="{6DD8B58A-2298-4F8A-99CD-2827B800B731}" sibTransId="{E48606E8-70CF-417E-8395-B3C72DD587B1}"/>
    <dgm:cxn modelId="{46970910-03A0-334F-86FD-589890284B05}" srcId="{AD614122-0916-4077-AB07-4411702570AD}" destId="{9516646D-8FD9-7E4E-8C70-D67356FE53BC}" srcOrd="1" destOrd="0" parTransId="{CE160688-839E-6142-B10F-6CAEA1DB5374}" sibTransId="{97A8AFF9-6D2A-FC41-812C-DA8526EF3228}"/>
    <dgm:cxn modelId="{8766C417-A185-4BAD-9A01-DFF81DFEB94B}" type="presOf" srcId="{A2DB8927-1698-4456-ABC2-1EFCD1525FCD}" destId="{CB2B0EEB-23E3-48CE-A381-186ECE35C394}" srcOrd="0" destOrd="0" presId="urn:microsoft.com/office/officeart/2005/8/layout/default#123"/>
    <dgm:cxn modelId="{7C397A23-B25F-4AA1-9922-93FAAC027567}" srcId="{AD614122-0916-4077-AB07-4411702570AD}" destId="{A2DB8927-1698-4456-ABC2-1EFCD1525FCD}" srcOrd="0" destOrd="0" parTransId="{0944EF0B-36A1-4158-A212-A427B2A5177C}" sibTransId="{5CD72394-7155-44F5-94E3-61A2F9EE8E16}"/>
    <dgm:cxn modelId="{6479E45B-08B0-4F2F-86F4-9349D7C0B280}" type="presOf" srcId="{1545DEDB-C519-4D49-B13B-41D9BB89C750}" destId="{A70A3A77-26AD-44E2-A287-0261C78AB0A4}" srcOrd="0" destOrd="0" presId="urn:microsoft.com/office/officeart/2005/8/layout/default#123"/>
    <dgm:cxn modelId="{2EDB0D68-3C6B-4FBA-882E-270FD9160F6C}" srcId="{AD614122-0916-4077-AB07-4411702570AD}" destId="{40830B80-FC6D-4CDA-BE4A-A045A81DA8C5}" srcOrd="2" destOrd="0" parTransId="{7ACD8E20-7458-49B7-BD79-05D0B6823811}" sibTransId="{808B20D9-0C93-490D-A65F-2585616B327B}"/>
    <dgm:cxn modelId="{1BBBC679-5649-4DBF-95B1-48F0E7AE15BD}" type="presOf" srcId="{9516646D-8FD9-7E4E-8C70-D67356FE53BC}" destId="{DE49CD1A-81BD-1947-B80F-217287EE75F8}" srcOrd="0" destOrd="0" presId="urn:microsoft.com/office/officeart/2005/8/layout/default#123"/>
    <dgm:cxn modelId="{DB534CA9-3832-4C53-9020-FC690313827B}" type="presOf" srcId="{AD614122-0916-4077-AB07-4411702570AD}" destId="{37AFC3A1-F3D0-4B69-A4EC-7C0060D2AEB5}" srcOrd="0" destOrd="0" presId="urn:microsoft.com/office/officeart/2005/8/layout/default#123"/>
    <dgm:cxn modelId="{4B4A58B3-065D-42C4-8FD8-C8B407521B9F}" type="presOf" srcId="{40830B80-FC6D-4CDA-BE4A-A045A81DA8C5}" destId="{645FFC43-B871-4E3E-94DF-B806742062A5}" srcOrd="0" destOrd="0" presId="urn:microsoft.com/office/officeart/2005/8/layout/default#123"/>
    <dgm:cxn modelId="{44754988-C4B8-4797-9125-FE5CD6F817E7}" type="presParOf" srcId="{37AFC3A1-F3D0-4B69-A4EC-7C0060D2AEB5}" destId="{CB2B0EEB-23E3-48CE-A381-186ECE35C394}" srcOrd="0" destOrd="0" presId="urn:microsoft.com/office/officeart/2005/8/layout/default#123"/>
    <dgm:cxn modelId="{A261484B-7A8E-4C7B-8F3A-919E7415A7B9}" type="presParOf" srcId="{37AFC3A1-F3D0-4B69-A4EC-7C0060D2AEB5}" destId="{7AFD4B30-7FA4-4011-BC44-2970CE2C923F}" srcOrd="1" destOrd="0" presId="urn:microsoft.com/office/officeart/2005/8/layout/default#123"/>
    <dgm:cxn modelId="{C977BF42-016D-4B81-96E7-243655ABBF8F}" type="presParOf" srcId="{37AFC3A1-F3D0-4B69-A4EC-7C0060D2AEB5}" destId="{DE49CD1A-81BD-1947-B80F-217287EE75F8}" srcOrd="2" destOrd="0" presId="urn:microsoft.com/office/officeart/2005/8/layout/default#123"/>
    <dgm:cxn modelId="{D01AACD9-0733-4EE6-829F-3EA1FB6AED59}" type="presParOf" srcId="{37AFC3A1-F3D0-4B69-A4EC-7C0060D2AEB5}" destId="{6ABF61A6-A75F-264E-AC57-AE710F7FFC5F}" srcOrd="3" destOrd="0" presId="urn:microsoft.com/office/officeart/2005/8/layout/default#123"/>
    <dgm:cxn modelId="{02280032-9B22-4330-A5B0-4288668BDC46}" type="presParOf" srcId="{37AFC3A1-F3D0-4B69-A4EC-7C0060D2AEB5}" destId="{645FFC43-B871-4E3E-94DF-B806742062A5}" srcOrd="4" destOrd="0" presId="urn:microsoft.com/office/officeart/2005/8/layout/default#123"/>
    <dgm:cxn modelId="{736C90F4-3969-4CEF-BCF0-542BF1EB949A}" type="presParOf" srcId="{37AFC3A1-F3D0-4B69-A4EC-7C0060D2AEB5}" destId="{49D7A4DD-DC7B-4324-A8EE-4750352D6A6E}" srcOrd="5" destOrd="0" presId="urn:microsoft.com/office/officeart/2005/8/layout/default#123"/>
    <dgm:cxn modelId="{CB4F9428-95F9-45BB-8DBB-5828A3D160F9}" type="presParOf" srcId="{37AFC3A1-F3D0-4B69-A4EC-7C0060D2AEB5}" destId="{A70A3A77-26AD-44E2-A287-0261C78AB0A4}" srcOrd="6" destOrd="0" presId="urn:microsoft.com/office/officeart/2005/8/layout/default#12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3CD7A73F-8187-4A22-B24A-635CB9090B58}" type="doc">
      <dgm:prSet loTypeId="urn:microsoft.com/office/officeart/2005/8/layout/process4" loCatId="list" qsTypeId="urn:microsoft.com/office/officeart/2005/8/quickstyle/3d3" qsCatId="3D" csTypeId="urn:microsoft.com/office/officeart/2005/8/colors/colorful1#40" csCatId="colorful" phldr="1"/>
      <dgm:spPr/>
      <dgm:t>
        <a:bodyPr/>
        <a:lstStyle/>
        <a:p>
          <a:endParaRPr lang="en-US"/>
        </a:p>
      </dgm:t>
    </dgm:pt>
    <dgm:pt modelId="{BE720881-7819-4B8A-995E-543216FF56C4}">
      <dgm:prSet phldrT="[Text]"/>
      <dgm:spPr>
        <a:solidFill>
          <a:srgbClr val="008000"/>
        </a:solidFill>
      </dgm:spPr>
      <dgm:t>
        <a:bodyPr/>
        <a:lstStyle/>
        <a:p>
          <a:r>
            <a:rPr lang="en-US" b="1" i="1" dirty="0"/>
            <a:t>“If you want to change the world, you eventually have to change how people behave.” </a:t>
          </a:r>
          <a:endParaRPr lang="en-US" dirty="0"/>
        </a:p>
      </dgm:t>
    </dgm:pt>
    <dgm:pt modelId="{6F83E10A-8A96-4D8F-A4DD-7D8758660EF1}" type="parTrans" cxnId="{02EB6BC6-0985-4C0E-B579-C2F03BF93831}">
      <dgm:prSet/>
      <dgm:spPr/>
      <dgm:t>
        <a:bodyPr/>
        <a:lstStyle/>
        <a:p>
          <a:endParaRPr lang="en-US"/>
        </a:p>
      </dgm:t>
    </dgm:pt>
    <dgm:pt modelId="{F8BD02FF-A398-40D9-9D14-A27384C2EC02}" type="sibTrans" cxnId="{02EB6BC6-0985-4C0E-B579-C2F03BF93831}">
      <dgm:prSet/>
      <dgm:spPr/>
      <dgm:t>
        <a:bodyPr/>
        <a:lstStyle/>
        <a:p>
          <a:endParaRPr lang="en-US"/>
        </a:p>
      </dgm:t>
    </dgm:pt>
    <dgm:pt modelId="{B9711ED0-67DA-4082-BB83-B57057A7D289}">
      <dgm:prSet phldrT="[Text]"/>
      <dgm:spPr>
        <a:solidFill>
          <a:srgbClr val="FF0000"/>
        </a:solidFill>
      </dgm:spPr>
      <dgm:t>
        <a:bodyPr/>
        <a:lstStyle/>
        <a:p>
          <a:r>
            <a:rPr lang="en-US" b="1" i="1" dirty="0"/>
            <a:t>“And if you want to change how they behave, you have to first change how they think.”</a:t>
          </a:r>
          <a:endParaRPr lang="en-US" dirty="0"/>
        </a:p>
      </dgm:t>
    </dgm:pt>
    <dgm:pt modelId="{706211A0-9632-41D1-80B9-19B76E5349B6}" type="parTrans" cxnId="{468DB0B5-474A-4BE3-AB2E-9A7E3BB982CD}">
      <dgm:prSet/>
      <dgm:spPr/>
      <dgm:t>
        <a:bodyPr/>
        <a:lstStyle/>
        <a:p>
          <a:endParaRPr lang="en-US"/>
        </a:p>
      </dgm:t>
    </dgm:pt>
    <dgm:pt modelId="{AAD21C6E-8B39-457A-9F85-22F84FD1126C}" type="sibTrans" cxnId="{468DB0B5-474A-4BE3-AB2E-9A7E3BB982CD}">
      <dgm:prSet/>
      <dgm:spPr/>
      <dgm:t>
        <a:bodyPr/>
        <a:lstStyle/>
        <a:p>
          <a:endParaRPr lang="en-US"/>
        </a:p>
      </dgm:t>
    </dgm:pt>
    <dgm:pt modelId="{901D44C5-300D-437C-9256-67179BCD050F}" type="pres">
      <dgm:prSet presAssocID="{3CD7A73F-8187-4A22-B24A-635CB9090B58}" presName="Name0" presStyleCnt="0">
        <dgm:presLayoutVars>
          <dgm:dir/>
          <dgm:animLvl val="lvl"/>
          <dgm:resizeHandles val="exact"/>
        </dgm:presLayoutVars>
      </dgm:prSet>
      <dgm:spPr/>
    </dgm:pt>
    <dgm:pt modelId="{23B854CE-D21A-4E2F-8643-62B6193C58FC}" type="pres">
      <dgm:prSet presAssocID="{B9711ED0-67DA-4082-BB83-B57057A7D289}" presName="boxAndChildren" presStyleCnt="0"/>
      <dgm:spPr/>
    </dgm:pt>
    <dgm:pt modelId="{28082C03-BCA1-4587-B5AD-D7AED835EF65}" type="pres">
      <dgm:prSet presAssocID="{B9711ED0-67DA-4082-BB83-B57057A7D289}" presName="parentTextBox" presStyleLbl="node1" presStyleIdx="0" presStyleCnt="2"/>
      <dgm:spPr/>
    </dgm:pt>
    <dgm:pt modelId="{88DCAAD0-4997-4103-9F47-50F102430C1D}" type="pres">
      <dgm:prSet presAssocID="{F8BD02FF-A398-40D9-9D14-A27384C2EC02}" presName="sp" presStyleCnt="0"/>
      <dgm:spPr/>
    </dgm:pt>
    <dgm:pt modelId="{5DF17768-C66D-48EE-8927-384ACCB164D4}" type="pres">
      <dgm:prSet presAssocID="{BE720881-7819-4B8A-995E-543216FF56C4}" presName="arrowAndChildren" presStyleCnt="0"/>
      <dgm:spPr/>
    </dgm:pt>
    <dgm:pt modelId="{53D4362A-70A5-43A8-83CB-EBBF3959620A}" type="pres">
      <dgm:prSet presAssocID="{BE720881-7819-4B8A-995E-543216FF56C4}" presName="parentTextArrow" presStyleLbl="node1" presStyleIdx="1" presStyleCnt="2"/>
      <dgm:spPr/>
    </dgm:pt>
  </dgm:ptLst>
  <dgm:cxnLst>
    <dgm:cxn modelId="{C9599C14-BC6B-4DC5-ADDF-B9E6B347AF7A}" type="presOf" srcId="{3CD7A73F-8187-4A22-B24A-635CB9090B58}" destId="{901D44C5-300D-437C-9256-67179BCD050F}" srcOrd="0" destOrd="0" presId="urn:microsoft.com/office/officeart/2005/8/layout/process4"/>
    <dgm:cxn modelId="{8BD1801D-FCD3-4DC2-BFE8-81D9EF7C8F8C}" type="presOf" srcId="{BE720881-7819-4B8A-995E-543216FF56C4}" destId="{53D4362A-70A5-43A8-83CB-EBBF3959620A}" srcOrd="0" destOrd="0" presId="urn:microsoft.com/office/officeart/2005/8/layout/process4"/>
    <dgm:cxn modelId="{56788A4F-5936-4728-95F6-5AB255C7EA4B}" type="presOf" srcId="{B9711ED0-67DA-4082-BB83-B57057A7D289}" destId="{28082C03-BCA1-4587-B5AD-D7AED835EF65}" srcOrd="0" destOrd="0" presId="urn:microsoft.com/office/officeart/2005/8/layout/process4"/>
    <dgm:cxn modelId="{468DB0B5-474A-4BE3-AB2E-9A7E3BB982CD}" srcId="{3CD7A73F-8187-4A22-B24A-635CB9090B58}" destId="{B9711ED0-67DA-4082-BB83-B57057A7D289}" srcOrd="1" destOrd="0" parTransId="{706211A0-9632-41D1-80B9-19B76E5349B6}" sibTransId="{AAD21C6E-8B39-457A-9F85-22F84FD1126C}"/>
    <dgm:cxn modelId="{02EB6BC6-0985-4C0E-B579-C2F03BF93831}" srcId="{3CD7A73F-8187-4A22-B24A-635CB9090B58}" destId="{BE720881-7819-4B8A-995E-543216FF56C4}" srcOrd="0" destOrd="0" parTransId="{6F83E10A-8A96-4D8F-A4DD-7D8758660EF1}" sibTransId="{F8BD02FF-A398-40D9-9D14-A27384C2EC02}"/>
    <dgm:cxn modelId="{28D1035F-3C1E-4112-971D-271DE72D8DD9}" type="presParOf" srcId="{901D44C5-300D-437C-9256-67179BCD050F}" destId="{23B854CE-D21A-4E2F-8643-62B6193C58FC}" srcOrd="0" destOrd="0" presId="urn:microsoft.com/office/officeart/2005/8/layout/process4"/>
    <dgm:cxn modelId="{0BC71482-43DA-40A1-A4F6-0C85C0228D4D}" type="presParOf" srcId="{23B854CE-D21A-4E2F-8643-62B6193C58FC}" destId="{28082C03-BCA1-4587-B5AD-D7AED835EF65}" srcOrd="0" destOrd="0" presId="urn:microsoft.com/office/officeart/2005/8/layout/process4"/>
    <dgm:cxn modelId="{87FD850C-833D-4D68-B1F4-470DE1679E65}" type="presParOf" srcId="{901D44C5-300D-437C-9256-67179BCD050F}" destId="{88DCAAD0-4997-4103-9F47-50F102430C1D}" srcOrd="1" destOrd="0" presId="urn:microsoft.com/office/officeart/2005/8/layout/process4"/>
    <dgm:cxn modelId="{DF8D41B3-DE2C-475F-84BB-7B25CC30E67E}" type="presParOf" srcId="{901D44C5-300D-437C-9256-67179BCD050F}" destId="{5DF17768-C66D-48EE-8927-384ACCB164D4}" srcOrd="2" destOrd="0" presId="urn:microsoft.com/office/officeart/2005/8/layout/process4"/>
    <dgm:cxn modelId="{D8931CF2-CE7F-4743-922F-40D58FED6E22}" type="presParOf" srcId="{5DF17768-C66D-48EE-8927-384ACCB164D4}" destId="{53D4362A-70A5-43A8-83CB-EBBF3959620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508C26DE-B2F1-4B93-9DB6-FF2FA7B002B7}" type="doc">
      <dgm:prSet loTypeId="urn:microsoft.com/office/officeart/2005/8/layout/vProcess5" loCatId="process" qsTypeId="urn:microsoft.com/office/officeart/2005/8/quickstyle/simple5" qsCatId="simple" csTypeId="urn:microsoft.com/office/officeart/2005/8/colors/colorful2" csCatId="colorful" phldr="1"/>
      <dgm:spPr/>
      <dgm:t>
        <a:bodyPr/>
        <a:lstStyle/>
        <a:p>
          <a:endParaRPr lang="en-US"/>
        </a:p>
      </dgm:t>
    </dgm:pt>
    <dgm:pt modelId="{D12DD0FB-D431-4A14-8FB3-59EC223DE63C}">
      <dgm:prSet custT="1"/>
      <dgm:spPr>
        <a:solidFill>
          <a:srgbClr val="800000"/>
        </a:solidFill>
      </dgm:spPr>
      <dgm:t>
        <a:bodyPr/>
        <a:lstStyle/>
        <a:p>
          <a:r>
            <a:rPr lang="en-US" sz="2400" b="1" dirty="0">
              <a:effectLst>
                <a:outerShdw blurRad="38100" dist="38100" dir="2700000" algn="tl">
                  <a:srgbClr val="000000">
                    <a:alpha val="43137"/>
                  </a:srgbClr>
                </a:outerShdw>
              </a:effectLst>
            </a:rPr>
            <a:t>Behavior is the result of values, beliefs, mindsets and attitudes that dictate our actions</a:t>
          </a:r>
          <a:r>
            <a:rPr lang="en-US" sz="2300" b="1" dirty="0">
              <a:effectLst>
                <a:outerShdw blurRad="38100" dist="38100" dir="2700000" algn="tl">
                  <a:srgbClr val="000000">
                    <a:alpha val="43137"/>
                  </a:srgbClr>
                </a:outerShdw>
              </a:effectLst>
            </a:rPr>
            <a:t>. </a:t>
          </a:r>
        </a:p>
      </dgm:t>
    </dgm:pt>
    <dgm:pt modelId="{9181E4DD-562A-4926-AC82-328EC447980E}" type="parTrans" cxnId="{3A7A4044-F05E-4F59-B668-E9DAA2CB5B9A}">
      <dgm:prSet/>
      <dgm:spPr/>
      <dgm:t>
        <a:bodyPr/>
        <a:lstStyle/>
        <a:p>
          <a:endParaRPr lang="en-US"/>
        </a:p>
      </dgm:t>
    </dgm:pt>
    <dgm:pt modelId="{0EB0E0CB-4C07-4C43-96FA-82DDCEBB9FA5}" type="sibTrans" cxnId="{3A7A4044-F05E-4F59-B668-E9DAA2CB5B9A}">
      <dgm:prSet/>
      <dgm:spPr/>
      <dgm:t>
        <a:bodyPr/>
        <a:lstStyle/>
        <a:p>
          <a:endParaRPr lang="en-US" dirty="0"/>
        </a:p>
      </dgm:t>
    </dgm:pt>
    <dgm:pt modelId="{F899098C-7F2D-443A-922B-F8473AD1F8C4}">
      <dgm:prSet custT="1"/>
      <dgm:spPr>
        <a:solidFill>
          <a:schemeClr val="accent1">
            <a:lumMod val="75000"/>
          </a:schemeClr>
        </a:solidFill>
      </dgm:spPr>
      <dgm:t>
        <a:bodyPr/>
        <a:lstStyle/>
        <a:p>
          <a:r>
            <a:rPr lang="en-US" sz="2400" b="1" dirty="0">
              <a:effectLst>
                <a:outerShdw blurRad="38100" dist="38100" dir="2700000" algn="tl">
                  <a:srgbClr val="000000">
                    <a:alpha val="43137"/>
                  </a:srgbClr>
                </a:outerShdw>
              </a:effectLst>
            </a:rPr>
            <a:t>We possess many beliefs and attitudes that we did not choose – they came from parents or other social and cultural forces, and adopted without much reflection</a:t>
          </a:r>
          <a:r>
            <a:rPr lang="en-US" sz="2300" b="1" dirty="0">
              <a:effectLst>
                <a:outerShdw blurRad="38100" dist="38100" dir="2700000" algn="tl">
                  <a:srgbClr val="000000">
                    <a:alpha val="43137"/>
                  </a:srgbClr>
                </a:outerShdw>
              </a:effectLst>
            </a:rPr>
            <a:t>.</a:t>
          </a:r>
        </a:p>
      </dgm:t>
    </dgm:pt>
    <dgm:pt modelId="{F38A0D8C-A9B3-4232-A354-A2E9BFEAA332}" type="parTrans" cxnId="{725C170C-BC28-4E5A-9230-51784055F279}">
      <dgm:prSet/>
      <dgm:spPr/>
      <dgm:t>
        <a:bodyPr/>
        <a:lstStyle/>
        <a:p>
          <a:endParaRPr lang="en-US"/>
        </a:p>
      </dgm:t>
    </dgm:pt>
    <dgm:pt modelId="{8B906E03-2379-44A0-82CC-029D2A4A7488}" type="sibTrans" cxnId="{725C170C-BC28-4E5A-9230-51784055F279}">
      <dgm:prSet/>
      <dgm:spPr/>
      <dgm:t>
        <a:bodyPr/>
        <a:lstStyle/>
        <a:p>
          <a:endParaRPr lang="en-US" dirty="0"/>
        </a:p>
      </dgm:t>
    </dgm:pt>
    <dgm:pt modelId="{A5C30156-E509-46E6-9B21-433D09F24D8B}">
      <dgm:prSet custT="1"/>
      <dgm:spPr>
        <a:solidFill>
          <a:srgbClr val="008000"/>
        </a:solidFill>
      </dgm:spPr>
      <dgm:t>
        <a:bodyPr/>
        <a:lstStyle/>
        <a:p>
          <a:r>
            <a:rPr lang="en-US" sz="2400" b="1" dirty="0">
              <a:effectLst>
                <a:outerShdw blurRad="38100" dist="38100" dir="2700000" algn="tl">
                  <a:srgbClr val="000000">
                    <a:alpha val="43137"/>
                  </a:srgbClr>
                </a:outerShdw>
              </a:effectLst>
            </a:rPr>
            <a:t>A primary goal of education is to develop </a:t>
          </a:r>
          <a:r>
            <a:rPr lang="en-US" sz="2400" b="1" i="1" dirty="0">
              <a:effectLst>
                <a:outerShdw blurRad="38100" dist="38100" dir="2700000" algn="tl">
                  <a:srgbClr val="000000">
                    <a:alpha val="43137"/>
                  </a:srgbClr>
                </a:outerShdw>
              </a:effectLst>
            </a:rPr>
            <a:t>critical thinking skills</a:t>
          </a:r>
          <a:r>
            <a:rPr lang="en-US" sz="2400" b="1" dirty="0">
              <a:effectLst>
                <a:outerShdw blurRad="38100" dist="38100" dir="2700000" algn="tl">
                  <a:srgbClr val="000000">
                    <a:alpha val="43137"/>
                  </a:srgbClr>
                </a:outerShdw>
              </a:effectLst>
            </a:rPr>
            <a:t> so that we exercise more control over choices and make decisions based on reason and logic rather than instinct and emotion</a:t>
          </a:r>
          <a:r>
            <a:rPr lang="en-US" sz="2300" b="1" dirty="0">
              <a:effectLst>
                <a:outerShdw blurRad="38100" dist="38100" dir="2700000" algn="tl">
                  <a:srgbClr val="000000">
                    <a:alpha val="43137"/>
                  </a:srgbClr>
                </a:outerShdw>
              </a:effectLst>
            </a:rPr>
            <a:t>.</a:t>
          </a:r>
        </a:p>
      </dgm:t>
    </dgm:pt>
    <dgm:pt modelId="{276CBCD0-BEC8-4A70-BC00-ADC26A3AE426}" type="parTrans" cxnId="{FCEA50C9-5114-4E56-BFAD-3308920412C5}">
      <dgm:prSet/>
      <dgm:spPr/>
      <dgm:t>
        <a:bodyPr/>
        <a:lstStyle/>
        <a:p>
          <a:endParaRPr lang="en-US"/>
        </a:p>
      </dgm:t>
    </dgm:pt>
    <dgm:pt modelId="{A59A60F7-6697-440C-84BC-1AAEF249BFF4}" type="sibTrans" cxnId="{FCEA50C9-5114-4E56-BFAD-3308920412C5}">
      <dgm:prSet/>
      <dgm:spPr/>
      <dgm:t>
        <a:bodyPr/>
        <a:lstStyle/>
        <a:p>
          <a:endParaRPr lang="en-US"/>
        </a:p>
      </dgm:t>
    </dgm:pt>
    <dgm:pt modelId="{D37D6B48-DE42-4D49-84D3-DC4AE39BB731}" type="pres">
      <dgm:prSet presAssocID="{508C26DE-B2F1-4B93-9DB6-FF2FA7B002B7}" presName="outerComposite" presStyleCnt="0">
        <dgm:presLayoutVars>
          <dgm:chMax val="5"/>
          <dgm:dir/>
          <dgm:resizeHandles val="exact"/>
        </dgm:presLayoutVars>
      </dgm:prSet>
      <dgm:spPr/>
    </dgm:pt>
    <dgm:pt modelId="{50238975-883A-46A8-BE64-E31EAFE929B5}" type="pres">
      <dgm:prSet presAssocID="{508C26DE-B2F1-4B93-9DB6-FF2FA7B002B7}" presName="dummyMaxCanvas" presStyleCnt="0">
        <dgm:presLayoutVars/>
      </dgm:prSet>
      <dgm:spPr/>
    </dgm:pt>
    <dgm:pt modelId="{2A7B8636-53EA-490B-B448-CBFF7B4CB4E5}" type="pres">
      <dgm:prSet presAssocID="{508C26DE-B2F1-4B93-9DB6-FF2FA7B002B7}" presName="ThreeNodes_1" presStyleLbl="node1" presStyleIdx="0" presStyleCnt="3" custScaleX="97341" custScaleY="89394">
        <dgm:presLayoutVars>
          <dgm:bulletEnabled val="1"/>
        </dgm:presLayoutVars>
      </dgm:prSet>
      <dgm:spPr/>
    </dgm:pt>
    <dgm:pt modelId="{44B9AFE4-7906-4DA6-8390-12141427FF7F}" type="pres">
      <dgm:prSet presAssocID="{508C26DE-B2F1-4B93-9DB6-FF2FA7B002B7}" presName="ThreeNodes_2" presStyleLbl="node1" presStyleIdx="1" presStyleCnt="3" custScaleY="113636" custLinFactNeighborX="-1961" custLinFactNeighborY="-4546">
        <dgm:presLayoutVars>
          <dgm:bulletEnabled val="1"/>
        </dgm:presLayoutVars>
      </dgm:prSet>
      <dgm:spPr/>
    </dgm:pt>
    <dgm:pt modelId="{E1C1F9F6-12E0-4DB6-BF09-7F5C499DCE60}" type="pres">
      <dgm:prSet presAssocID="{508C26DE-B2F1-4B93-9DB6-FF2FA7B002B7}" presName="ThreeNodes_3" presStyleLbl="node1" presStyleIdx="2" presStyleCnt="3" custScaleX="100000" custScaleY="112121" custLinFactNeighborX="-1994">
        <dgm:presLayoutVars>
          <dgm:bulletEnabled val="1"/>
        </dgm:presLayoutVars>
      </dgm:prSet>
      <dgm:spPr/>
    </dgm:pt>
    <dgm:pt modelId="{A1EA5996-7C8F-4C3C-B64A-F0D1345DA45C}" type="pres">
      <dgm:prSet presAssocID="{508C26DE-B2F1-4B93-9DB6-FF2FA7B002B7}" presName="ThreeConn_1-2" presStyleLbl="fgAccFollowNode1" presStyleIdx="0" presStyleCnt="2">
        <dgm:presLayoutVars>
          <dgm:bulletEnabled val="1"/>
        </dgm:presLayoutVars>
      </dgm:prSet>
      <dgm:spPr/>
    </dgm:pt>
    <dgm:pt modelId="{5DBF335F-E662-4A26-92CF-6296DBBE0BBB}" type="pres">
      <dgm:prSet presAssocID="{508C26DE-B2F1-4B93-9DB6-FF2FA7B002B7}" presName="ThreeConn_2-3" presStyleLbl="fgAccFollowNode1" presStyleIdx="1" presStyleCnt="2">
        <dgm:presLayoutVars>
          <dgm:bulletEnabled val="1"/>
        </dgm:presLayoutVars>
      </dgm:prSet>
      <dgm:spPr/>
    </dgm:pt>
    <dgm:pt modelId="{90CA436F-CAEC-4497-9453-22210CCF0174}" type="pres">
      <dgm:prSet presAssocID="{508C26DE-B2F1-4B93-9DB6-FF2FA7B002B7}" presName="ThreeNodes_1_text" presStyleLbl="node1" presStyleIdx="2" presStyleCnt="3">
        <dgm:presLayoutVars>
          <dgm:bulletEnabled val="1"/>
        </dgm:presLayoutVars>
      </dgm:prSet>
      <dgm:spPr/>
    </dgm:pt>
    <dgm:pt modelId="{0071B4CE-EECD-4B76-924B-879B0CDF0F4C}" type="pres">
      <dgm:prSet presAssocID="{508C26DE-B2F1-4B93-9DB6-FF2FA7B002B7}" presName="ThreeNodes_2_text" presStyleLbl="node1" presStyleIdx="2" presStyleCnt="3">
        <dgm:presLayoutVars>
          <dgm:bulletEnabled val="1"/>
        </dgm:presLayoutVars>
      </dgm:prSet>
      <dgm:spPr/>
    </dgm:pt>
    <dgm:pt modelId="{DF000D81-1BAA-4399-B916-D0A52FEA45F8}" type="pres">
      <dgm:prSet presAssocID="{508C26DE-B2F1-4B93-9DB6-FF2FA7B002B7}" presName="ThreeNodes_3_text" presStyleLbl="node1" presStyleIdx="2" presStyleCnt="3">
        <dgm:presLayoutVars>
          <dgm:bulletEnabled val="1"/>
        </dgm:presLayoutVars>
      </dgm:prSet>
      <dgm:spPr/>
    </dgm:pt>
  </dgm:ptLst>
  <dgm:cxnLst>
    <dgm:cxn modelId="{725C170C-BC28-4E5A-9230-51784055F279}" srcId="{508C26DE-B2F1-4B93-9DB6-FF2FA7B002B7}" destId="{F899098C-7F2D-443A-922B-F8473AD1F8C4}" srcOrd="1" destOrd="0" parTransId="{F38A0D8C-A9B3-4232-A354-A2E9BFEAA332}" sibTransId="{8B906E03-2379-44A0-82CC-029D2A4A7488}"/>
    <dgm:cxn modelId="{19ED7A18-2805-4B57-8BFF-C2C51F285B57}" type="presOf" srcId="{0EB0E0CB-4C07-4C43-96FA-82DDCEBB9FA5}" destId="{A1EA5996-7C8F-4C3C-B64A-F0D1345DA45C}" srcOrd="0" destOrd="0" presId="urn:microsoft.com/office/officeart/2005/8/layout/vProcess5"/>
    <dgm:cxn modelId="{3A7A4044-F05E-4F59-B668-E9DAA2CB5B9A}" srcId="{508C26DE-B2F1-4B93-9DB6-FF2FA7B002B7}" destId="{D12DD0FB-D431-4A14-8FB3-59EC223DE63C}" srcOrd="0" destOrd="0" parTransId="{9181E4DD-562A-4926-AC82-328EC447980E}" sibTransId="{0EB0E0CB-4C07-4C43-96FA-82DDCEBB9FA5}"/>
    <dgm:cxn modelId="{2010C04F-BAA8-4A46-BC05-8C594A104BE0}" type="presOf" srcId="{A5C30156-E509-46E6-9B21-433D09F24D8B}" destId="{DF000D81-1BAA-4399-B916-D0A52FEA45F8}" srcOrd="1" destOrd="0" presId="urn:microsoft.com/office/officeart/2005/8/layout/vProcess5"/>
    <dgm:cxn modelId="{9B4EBA58-B34F-4505-86BC-B8D0F0D9AD50}" type="presOf" srcId="{8B906E03-2379-44A0-82CC-029D2A4A7488}" destId="{5DBF335F-E662-4A26-92CF-6296DBBE0BBB}" srcOrd="0" destOrd="0" presId="urn:microsoft.com/office/officeart/2005/8/layout/vProcess5"/>
    <dgm:cxn modelId="{2D01D7B0-1B01-4EBE-A1E9-1B61D80622AB}" type="presOf" srcId="{D12DD0FB-D431-4A14-8FB3-59EC223DE63C}" destId="{90CA436F-CAEC-4497-9453-22210CCF0174}" srcOrd="1" destOrd="0" presId="urn:microsoft.com/office/officeart/2005/8/layout/vProcess5"/>
    <dgm:cxn modelId="{7169F4B7-A37D-4D66-9114-38A914C473AC}" type="presOf" srcId="{F899098C-7F2D-443A-922B-F8473AD1F8C4}" destId="{44B9AFE4-7906-4DA6-8390-12141427FF7F}" srcOrd="0" destOrd="0" presId="urn:microsoft.com/office/officeart/2005/8/layout/vProcess5"/>
    <dgm:cxn modelId="{216E90C7-4EA0-44E2-9CD7-EBEA61260A0B}" type="presOf" srcId="{D12DD0FB-D431-4A14-8FB3-59EC223DE63C}" destId="{2A7B8636-53EA-490B-B448-CBFF7B4CB4E5}" srcOrd="0" destOrd="0" presId="urn:microsoft.com/office/officeart/2005/8/layout/vProcess5"/>
    <dgm:cxn modelId="{FCEA50C9-5114-4E56-BFAD-3308920412C5}" srcId="{508C26DE-B2F1-4B93-9DB6-FF2FA7B002B7}" destId="{A5C30156-E509-46E6-9B21-433D09F24D8B}" srcOrd="2" destOrd="0" parTransId="{276CBCD0-BEC8-4A70-BC00-ADC26A3AE426}" sibTransId="{A59A60F7-6697-440C-84BC-1AAEF249BFF4}"/>
    <dgm:cxn modelId="{F16131CB-27D3-4B3D-B75B-E64FE8765727}" type="presOf" srcId="{508C26DE-B2F1-4B93-9DB6-FF2FA7B002B7}" destId="{D37D6B48-DE42-4D49-84D3-DC4AE39BB731}" srcOrd="0" destOrd="0" presId="urn:microsoft.com/office/officeart/2005/8/layout/vProcess5"/>
    <dgm:cxn modelId="{275B9AEA-7453-47FC-890B-4C11444011D8}" type="presOf" srcId="{F899098C-7F2D-443A-922B-F8473AD1F8C4}" destId="{0071B4CE-EECD-4B76-924B-879B0CDF0F4C}" srcOrd="1" destOrd="0" presId="urn:microsoft.com/office/officeart/2005/8/layout/vProcess5"/>
    <dgm:cxn modelId="{E8E804FB-C308-4552-9A34-6C3B72E86994}" type="presOf" srcId="{A5C30156-E509-46E6-9B21-433D09F24D8B}" destId="{E1C1F9F6-12E0-4DB6-BF09-7F5C499DCE60}" srcOrd="0" destOrd="0" presId="urn:microsoft.com/office/officeart/2005/8/layout/vProcess5"/>
    <dgm:cxn modelId="{764A6408-182B-467B-B9A1-E3FCA81CADB0}" type="presParOf" srcId="{D37D6B48-DE42-4D49-84D3-DC4AE39BB731}" destId="{50238975-883A-46A8-BE64-E31EAFE929B5}" srcOrd="0" destOrd="0" presId="urn:microsoft.com/office/officeart/2005/8/layout/vProcess5"/>
    <dgm:cxn modelId="{8C6947EB-8A4A-41F1-9D16-11321BCEBB48}" type="presParOf" srcId="{D37D6B48-DE42-4D49-84D3-DC4AE39BB731}" destId="{2A7B8636-53EA-490B-B448-CBFF7B4CB4E5}" srcOrd="1" destOrd="0" presId="urn:microsoft.com/office/officeart/2005/8/layout/vProcess5"/>
    <dgm:cxn modelId="{A1E07456-D312-4571-A946-1F678E895713}" type="presParOf" srcId="{D37D6B48-DE42-4D49-84D3-DC4AE39BB731}" destId="{44B9AFE4-7906-4DA6-8390-12141427FF7F}" srcOrd="2" destOrd="0" presId="urn:microsoft.com/office/officeart/2005/8/layout/vProcess5"/>
    <dgm:cxn modelId="{1151FBEC-ED10-469C-A6EB-27D5421DB6AE}" type="presParOf" srcId="{D37D6B48-DE42-4D49-84D3-DC4AE39BB731}" destId="{E1C1F9F6-12E0-4DB6-BF09-7F5C499DCE60}" srcOrd="3" destOrd="0" presId="urn:microsoft.com/office/officeart/2005/8/layout/vProcess5"/>
    <dgm:cxn modelId="{26ABD319-60F7-42BE-A853-AD2DD6C714A7}" type="presParOf" srcId="{D37D6B48-DE42-4D49-84D3-DC4AE39BB731}" destId="{A1EA5996-7C8F-4C3C-B64A-F0D1345DA45C}" srcOrd="4" destOrd="0" presId="urn:microsoft.com/office/officeart/2005/8/layout/vProcess5"/>
    <dgm:cxn modelId="{1F58F45A-22FB-44C3-81CE-009F294DC736}" type="presParOf" srcId="{D37D6B48-DE42-4D49-84D3-DC4AE39BB731}" destId="{5DBF335F-E662-4A26-92CF-6296DBBE0BBB}" srcOrd="5" destOrd="0" presId="urn:microsoft.com/office/officeart/2005/8/layout/vProcess5"/>
    <dgm:cxn modelId="{ADF1F4E4-254F-47BF-BAA9-68187EB0AB55}" type="presParOf" srcId="{D37D6B48-DE42-4D49-84D3-DC4AE39BB731}" destId="{90CA436F-CAEC-4497-9453-22210CCF0174}" srcOrd="6" destOrd="0" presId="urn:microsoft.com/office/officeart/2005/8/layout/vProcess5"/>
    <dgm:cxn modelId="{4FD6B1D8-03B6-495C-B06E-3DA620814F2F}" type="presParOf" srcId="{D37D6B48-DE42-4D49-84D3-DC4AE39BB731}" destId="{0071B4CE-EECD-4B76-924B-879B0CDF0F4C}" srcOrd="7" destOrd="0" presId="urn:microsoft.com/office/officeart/2005/8/layout/vProcess5"/>
    <dgm:cxn modelId="{E523249C-F4C9-47FC-B6F3-C828680C62BE}" type="presParOf" srcId="{D37D6B48-DE42-4D49-84D3-DC4AE39BB731}" destId="{DF000D81-1BAA-4399-B916-D0A52FEA45F8}"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508C26DE-B2F1-4B93-9DB6-FF2FA7B002B7}" type="doc">
      <dgm:prSet loTypeId="urn:microsoft.com/office/officeart/2005/8/layout/lProcess3" loCatId="process" qsTypeId="urn:microsoft.com/office/officeart/2005/8/quickstyle/3d1" qsCatId="3D" csTypeId="urn:microsoft.com/office/officeart/2005/8/colors/colorful2" csCatId="colorful" phldr="1"/>
      <dgm:spPr/>
      <dgm:t>
        <a:bodyPr/>
        <a:lstStyle/>
        <a:p>
          <a:endParaRPr lang="en-US"/>
        </a:p>
      </dgm:t>
    </dgm:pt>
    <dgm:pt modelId="{C9CD4486-B71C-4337-96E8-BC5797100FBB}">
      <dgm:prSet/>
      <dgm:spPr>
        <a:solidFill>
          <a:schemeClr val="accent1">
            <a:lumMod val="75000"/>
          </a:schemeClr>
        </a:solidFill>
      </dgm:spPr>
      <dgm:t>
        <a:bodyPr/>
        <a:lstStyle/>
        <a:p>
          <a:r>
            <a:rPr lang="en-US" b="1" dirty="0">
              <a:effectLst>
                <a:outerShdw blurRad="38100" dist="38100" dir="2700000" algn="tl">
                  <a:srgbClr val="000000">
                    <a:alpha val="43137"/>
                  </a:srgbClr>
                </a:outerShdw>
              </a:effectLst>
            </a:rPr>
            <a:t>Our attitudes and mindsets affect our actions and reactions </a:t>
          </a:r>
        </a:p>
      </dgm:t>
    </dgm:pt>
    <dgm:pt modelId="{E15FB238-7C1E-4220-B78C-868F648F46D0}" type="parTrans" cxnId="{F0059501-B328-4816-ACFD-69D61DF0B39B}">
      <dgm:prSet/>
      <dgm:spPr/>
      <dgm:t>
        <a:bodyPr/>
        <a:lstStyle/>
        <a:p>
          <a:endParaRPr lang="en-US"/>
        </a:p>
      </dgm:t>
    </dgm:pt>
    <dgm:pt modelId="{732D7D72-EC78-40F5-A908-BCFD4C221184}" type="sibTrans" cxnId="{F0059501-B328-4816-ACFD-69D61DF0B39B}">
      <dgm:prSet/>
      <dgm:spPr/>
      <dgm:t>
        <a:bodyPr/>
        <a:lstStyle/>
        <a:p>
          <a:endParaRPr lang="en-US"/>
        </a:p>
      </dgm:t>
    </dgm:pt>
    <dgm:pt modelId="{D68313D0-C517-4EA1-9E90-8AE35D766B13}">
      <dgm:prSet/>
      <dgm:spPr>
        <a:solidFill>
          <a:srgbClr val="800000"/>
        </a:solidFill>
      </dgm:spPr>
      <dgm:t>
        <a:bodyPr/>
        <a:lstStyle/>
        <a:p>
          <a:r>
            <a:rPr lang="en-US" b="1" dirty="0">
              <a:effectLst>
                <a:outerShdw blurRad="38100" dist="38100" dir="2700000" algn="tl">
                  <a:srgbClr val="000000">
                    <a:alpha val="43137"/>
                  </a:srgbClr>
                </a:outerShdw>
              </a:effectLst>
            </a:rPr>
            <a:t>We may not choose our immediate emotional reaction or initial attitude but we can choose to hold on to or change how we react to or feel about a situation</a:t>
          </a:r>
        </a:p>
      </dgm:t>
    </dgm:pt>
    <dgm:pt modelId="{369A8AB9-6BA6-4870-A176-3AE24B53D4DD}" type="parTrans" cxnId="{AF48877A-7005-4423-B2D4-125F6BDA1EC3}">
      <dgm:prSet/>
      <dgm:spPr/>
      <dgm:t>
        <a:bodyPr/>
        <a:lstStyle/>
        <a:p>
          <a:endParaRPr lang="en-US"/>
        </a:p>
      </dgm:t>
    </dgm:pt>
    <dgm:pt modelId="{CD77239B-44C4-41AF-8921-4877FB8C1198}" type="sibTrans" cxnId="{AF48877A-7005-4423-B2D4-125F6BDA1EC3}">
      <dgm:prSet/>
      <dgm:spPr/>
      <dgm:t>
        <a:bodyPr/>
        <a:lstStyle/>
        <a:p>
          <a:endParaRPr lang="en-US"/>
        </a:p>
      </dgm:t>
    </dgm:pt>
    <dgm:pt modelId="{818D97BE-9E9B-4766-8E98-C4E753E92789}" type="pres">
      <dgm:prSet presAssocID="{508C26DE-B2F1-4B93-9DB6-FF2FA7B002B7}" presName="Name0" presStyleCnt="0">
        <dgm:presLayoutVars>
          <dgm:chPref val="3"/>
          <dgm:dir/>
          <dgm:animLvl val="lvl"/>
          <dgm:resizeHandles/>
        </dgm:presLayoutVars>
      </dgm:prSet>
      <dgm:spPr/>
    </dgm:pt>
    <dgm:pt modelId="{1785718B-19CC-47FC-B3FE-A5F19E22DD20}" type="pres">
      <dgm:prSet presAssocID="{C9CD4486-B71C-4337-96E8-BC5797100FBB}" presName="horFlow" presStyleCnt="0"/>
      <dgm:spPr/>
    </dgm:pt>
    <dgm:pt modelId="{4CF49564-5D7F-410E-9BF9-FF0484BF105E}" type="pres">
      <dgm:prSet presAssocID="{C9CD4486-B71C-4337-96E8-BC5797100FBB}" presName="bigChev" presStyleLbl="node1" presStyleIdx="0" presStyleCnt="2" custScaleX="142817"/>
      <dgm:spPr/>
    </dgm:pt>
    <dgm:pt modelId="{EB20DAF2-D065-4F1D-94EA-A3B248345FD7}" type="pres">
      <dgm:prSet presAssocID="{C9CD4486-B71C-4337-96E8-BC5797100FBB}" presName="vSp" presStyleCnt="0"/>
      <dgm:spPr/>
    </dgm:pt>
    <dgm:pt modelId="{EF9E85B2-F811-47EF-99F0-4B0CEAD55685}" type="pres">
      <dgm:prSet presAssocID="{D68313D0-C517-4EA1-9E90-8AE35D766B13}" presName="horFlow" presStyleCnt="0"/>
      <dgm:spPr/>
    </dgm:pt>
    <dgm:pt modelId="{DAE6BF99-0536-48AD-B254-CF7B009883F0}" type="pres">
      <dgm:prSet presAssocID="{D68313D0-C517-4EA1-9E90-8AE35D766B13}" presName="bigChev" presStyleLbl="node1" presStyleIdx="1" presStyleCnt="2" custScaleX="142817" custLinFactNeighborX="-608" custLinFactNeighborY="6"/>
      <dgm:spPr/>
    </dgm:pt>
  </dgm:ptLst>
  <dgm:cxnLst>
    <dgm:cxn modelId="{F0059501-B328-4816-ACFD-69D61DF0B39B}" srcId="{508C26DE-B2F1-4B93-9DB6-FF2FA7B002B7}" destId="{C9CD4486-B71C-4337-96E8-BC5797100FBB}" srcOrd="0" destOrd="0" parTransId="{E15FB238-7C1E-4220-B78C-868F648F46D0}" sibTransId="{732D7D72-EC78-40F5-A908-BCFD4C221184}"/>
    <dgm:cxn modelId="{5F0ADA14-7AEE-433C-941B-799B11B9517B}" type="presOf" srcId="{508C26DE-B2F1-4B93-9DB6-FF2FA7B002B7}" destId="{818D97BE-9E9B-4766-8E98-C4E753E92789}" srcOrd="0" destOrd="0" presId="urn:microsoft.com/office/officeart/2005/8/layout/lProcess3"/>
    <dgm:cxn modelId="{AF48877A-7005-4423-B2D4-125F6BDA1EC3}" srcId="{508C26DE-B2F1-4B93-9DB6-FF2FA7B002B7}" destId="{D68313D0-C517-4EA1-9E90-8AE35D766B13}" srcOrd="1" destOrd="0" parTransId="{369A8AB9-6BA6-4870-A176-3AE24B53D4DD}" sibTransId="{CD77239B-44C4-41AF-8921-4877FB8C1198}"/>
    <dgm:cxn modelId="{85DC78AF-3C02-4BD2-A0FD-8662B9D13254}" type="presOf" srcId="{D68313D0-C517-4EA1-9E90-8AE35D766B13}" destId="{DAE6BF99-0536-48AD-B254-CF7B009883F0}" srcOrd="0" destOrd="0" presId="urn:microsoft.com/office/officeart/2005/8/layout/lProcess3"/>
    <dgm:cxn modelId="{F196F2D1-6733-436D-B4F2-326587C7441F}" type="presOf" srcId="{C9CD4486-B71C-4337-96E8-BC5797100FBB}" destId="{4CF49564-5D7F-410E-9BF9-FF0484BF105E}" srcOrd="0" destOrd="0" presId="urn:microsoft.com/office/officeart/2005/8/layout/lProcess3"/>
    <dgm:cxn modelId="{0D8A1F2C-59EF-4A35-89CC-41DE75232F0B}" type="presParOf" srcId="{818D97BE-9E9B-4766-8E98-C4E753E92789}" destId="{1785718B-19CC-47FC-B3FE-A5F19E22DD20}" srcOrd="0" destOrd="0" presId="urn:microsoft.com/office/officeart/2005/8/layout/lProcess3"/>
    <dgm:cxn modelId="{48D79984-A1D0-44DB-9320-3441B176C4A4}" type="presParOf" srcId="{1785718B-19CC-47FC-B3FE-A5F19E22DD20}" destId="{4CF49564-5D7F-410E-9BF9-FF0484BF105E}" srcOrd="0" destOrd="0" presId="urn:microsoft.com/office/officeart/2005/8/layout/lProcess3"/>
    <dgm:cxn modelId="{A938096F-1BD7-4C60-9539-90006393B5DE}" type="presParOf" srcId="{818D97BE-9E9B-4766-8E98-C4E753E92789}" destId="{EB20DAF2-D065-4F1D-94EA-A3B248345FD7}" srcOrd="1" destOrd="0" presId="urn:microsoft.com/office/officeart/2005/8/layout/lProcess3"/>
    <dgm:cxn modelId="{3CCDC806-511C-4AE9-BD83-691183735BE7}" type="presParOf" srcId="{818D97BE-9E9B-4766-8E98-C4E753E92789}" destId="{EF9E85B2-F811-47EF-99F0-4B0CEAD55685}" srcOrd="2" destOrd="0" presId="urn:microsoft.com/office/officeart/2005/8/layout/lProcess3"/>
    <dgm:cxn modelId="{8668C982-A4AA-4694-B9CA-00185A3BAC00}" type="presParOf" srcId="{EF9E85B2-F811-47EF-99F0-4B0CEAD55685}" destId="{DAE6BF99-0536-48AD-B254-CF7B009883F0}"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205C7DED-C401-4B60-A0EE-AD3C9822DBAA}" type="doc">
      <dgm:prSet loTypeId="urn:microsoft.com/office/officeart/2005/8/layout/list1" loCatId="list" qsTypeId="urn:microsoft.com/office/officeart/2005/8/quickstyle/3d1" qsCatId="3D" csTypeId="urn:microsoft.com/office/officeart/2005/8/colors/colorful1" csCatId="colorful" phldr="1"/>
      <dgm:spPr/>
      <dgm:t>
        <a:bodyPr/>
        <a:lstStyle/>
        <a:p>
          <a:endParaRPr lang="en-US"/>
        </a:p>
      </dgm:t>
    </dgm:pt>
    <dgm:pt modelId="{588E2B7E-09CA-4172-A612-C2EE6CC00D64}">
      <dgm:prSet custT="1"/>
      <dgm:spPr>
        <a:solidFill>
          <a:srgbClr val="800000"/>
        </a:solidFill>
      </dgm:spPr>
      <dgm:t>
        <a:bodyPr/>
        <a:lstStyle/>
        <a:p>
          <a:pPr rtl="0"/>
          <a:r>
            <a:rPr lang="en-US" sz="2600" b="1" dirty="0">
              <a:effectLst>
                <a:outerShdw blurRad="38100" dist="38100" dir="2700000" algn="tl">
                  <a:srgbClr val="000000">
                    <a:alpha val="43137"/>
                  </a:srgbClr>
                </a:outerShdw>
              </a:effectLst>
            </a:rPr>
            <a:t>Knowledge does not change behavior; must reach the emotions</a:t>
          </a:r>
          <a:endParaRPr lang="en-US" sz="2600" dirty="0">
            <a:effectLst>
              <a:outerShdw blurRad="38100" dist="38100" dir="2700000" algn="tl">
                <a:srgbClr val="000000">
                  <a:alpha val="43137"/>
                </a:srgbClr>
              </a:outerShdw>
            </a:effectLst>
          </a:endParaRPr>
        </a:p>
      </dgm:t>
    </dgm:pt>
    <dgm:pt modelId="{A78947EF-DF1C-414B-93DE-99A7D428D844}" type="parTrans" cxnId="{3B08D8FB-2A54-4276-A64E-46230067EA1D}">
      <dgm:prSet/>
      <dgm:spPr/>
      <dgm:t>
        <a:bodyPr/>
        <a:lstStyle/>
        <a:p>
          <a:endParaRPr lang="en-US"/>
        </a:p>
      </dgm:t>
    </dgm:pt>
    <dgm:pt modelId="{66DFE299-CFA4-4DD7-BA94-31E90345A02F}" type="sibTrans" cxnId="{3B08D8FB-2A54-4276-A64E-46230067EA1D}">
      <dgm:prSet/>
      <dgm:spPr/>
      <dgm:t>
        <a:bodyPr/>
        <a:lstStyle/>
        <a:p>
          <a:endParaRPr lang="en-US"/>
        </a:p>
      </dgm:t>
    </dgm:pt>
    <dgm:pt modelId="{4814784D-59AA-459C-BA26-6977E290D370}">
      <dgm:prSet custT="1"/>
      <dgm:spPr>
        <a:solidFill>
          <a:srgbClr val="008000"/>
        </a:solidFill>
      </dgm:spPr>
      <dgm:t>
        <a:bodyPr/>
        <a:lstStyle/>
        <a:p>
          <a:pPr rtl="0"/>
          <a:r>
            <a:rPr lang="en-US" sz="2600" b="1" dirty="0">
              <a:effectLst>
                <a:outerShdw blurRad="38100" dist="38100" dir="2700000" algn="tl">
                  <a:srgbClr val="000000">
                    <a:alpha val="43137"/>
                  </a:srgbClr>
                </a:outerShdw>
              </a:effectLst>
            </a:rPr>
            <a:t>Simplify and narrow the choices</a:t>
          </a:r>
          <a:endParaRPr lang="en-US" sz="2600" dirty="0">
            <a:effectLst>
              <a:outerShdw blurRad="38100" dist="38100" dir="2700000" algn="tl">
                <a:srgbClr val="000000">
                  <a:alpha val="43137"/>
                </a:srgbClr>
              </a:outerShdw>
            </a:effectLst>
          </a:endParaRPr>
        </a:p>
      </dgm:t>
    </dgm:pt>
    <dgm:pt modelId="{80C9E2AB-492E-404F-A808-BFA0633A56EE}" type="parTrans" cxnId="{1754EC7F-533A-4009-A453-E674AE8B28CC}">
      <dgm:prSet/>
      <dgm:spPr/>
      <dgm:t>
        <a:bodyPr/>
        <a:lstStyle/>
        <a:p>
          <a:endParaRPr lang="en-US"/>
        </a:p>
      </dgm:t>
    </dgm:pt>
    <dgm:pt modelId="{15EEE481-C34A-4D22-BB6E-731D2E0726DE}" type="sibTrans" cxnId="{1754EC7F-533A-4009-A453-E674AE8B28CC}">
      <dgm:prSet/>
      <dgm:spPr/>
      <dgm:t>
        <a:bodyPr/>
        <a:lstStyle/>
        <a:p>
          <a:endParaRPr lang="en-US"/>
        </a:p>
      </dgm:t>
    </dgm:pt>
    <dgm:pt modelId="{83A90D5D-C408-409F-8BEF-4697BF4599D5}">
      <dgm:prSet custT="1"/>
      <dgm:spPr/>
      <dgm:t>
        <a:bodyPr/>
        <a:lstStyle/>
        <a:p>
          <a:pPr rtl="0"/>
          <a:r>
            <a:rPr lang="en-US" sz="2600" b="1" dirty="0">
              <a:effectLst>
                <a:outerShdw blurRad="38100" dist="38100" dir="2700000" algn="tl">
                  <a:srgbClr val="000000">
                    <a:alpha val="43137"/>
                  </a:srgbClr>
                </a:outerShdw>
              </a:effectLst>
            </a:rPr>
            <a:t>Set specific and concrete behavioral goals</a:t>
          </a:r>
          <a:endParaRPr lang="en-US" sz="2600" dirty="0">
            <a:effectLst>
              <a:outerShdw blurRad="38100" dist="38100" dir="2700000" algn="tl">
                <a:srgbClr val="000000">
                  <a:alpha val="43137"/>
                </a:srgbClr>
              </a:outerShdw>
            </a:effectLst>
          </a:endParaRPr>
        </a:p>
      </dgm:t>
    </dgm:pt>
    <dgm:pt modelId="{D22CE323-4432-4677-BE18-49F2ADB458E9}" type="parTrans" cxnId="{A0578808-E044-4B3D-83B0-EA692E366029}">
      <dgm:prSet/>
      <dgm:spPr/>
      <dgm:t>
        <a:bodyPr/>
        <a:lstStyle/>
        <a:p>
          <a:endParaRPr lang="en-US"/>
        </a:p>
      </dgm:t>
    </dgm:pt>
    <dgm:pt modelId="{B8F1571A-6CE5-4E9D-8C77-4B8BA9D6C593}" type="sibTrans" cxnId="{A0578808-E044-4B3D-83B0-EA692E366029}">
      <dgm:prSet/>
      <dgm:spPr/>
      <dgm:t>
        <a:bodyPr/>
        <a:lstStyle/>
        <a:p>
          <a:endParaRPr lang="en-US"/>
        </a:p>
      </dgm:t>
    </dgm:pt>
    <dgm:pt modelId="{589477B6-0EA6-4C2B-8388-89203133F023}">
      <dgm:prSet custT="1"/>
      <dgm:spPr>
        <a:solidFill>
          <a:schemeClr val="accent1">
            <a:lumMod val="75000"/>
          </a:schemeClr>
        </a:solidFill>
      </dgm:spPr>
      <dgm:t>
        <a:bodyPr/>
        <a:lstStyle/>
        <a:p>
          <a:pPr rtl="0"/>
          <a:r>
            <a:rPr lang="en-US" sz="2600" b="1" dirty="0">
              <a:effectLst>
                <a:outerShdw blurRad="38100" dist="38100" dir="2700000" algn="tl">
                  <a:srgbClr val="000000">
                    <a:alpha val="43137"/>
                  </a:srgbClr>
                </a:outerShdw>
              </a:effectLst>
            </a:rPr>
            <a:t>Go for easy and early successes</a:t>
          </a:r>
          <a:endParaRPr lang="en-US" sz="2600" dirty="0">
            <a:effectLst>
              <a:outerShdw blurRad="38100" dist="38100" dir="2700000" algn="tl">
                <a:srgbClr val="000000">
                  <a:alpha val="43137"/>
                </a:srgbClr>
              </a:outerShdw>
            </a:effectLst>
          </a:endParaRPr>
        </a:p>
      </dgm:t>
    </dgm:pt>
    <dgm:pt modelId="{A23AD4B3-2AB1-42D3-B1CD-FD540F53C722}" type="parTrans" cxnId="{F206FEB4-1283-48BF-8DE4-03F1331F5D43}">
      <dgm:prSet/>
      <dgm:spPr/>
      <dgm:t>
        <a:bodyPr/>
        <a:lstStyle/>
        <a:p>
          <a:endParaRPr lang="en-US"/>
        </a:p>
      </dgm:t>
    </dgm:pt>
    <dgm:pt modelId="{E4DF2A6D-E244-4B39-8CB3-C6B111DC95E2}" type="sibTrans" cxnId="{F206FEB4-1283-48BF-8DE4-03F1331F5D43}">
      <dgm:prSet/>
      <dgm:spPr/>
      <dgm:t>
        <a:bodyPr/>
        <a:lstStyle/>
        <a:p>
          <a:endParaRPr lang="en-US"/>
        </a:p>
      </dgm:t>
    </dgm:pt>
    <dgm:pt modelId="{AEF3E04A-D242-449F-8F01-0EE3299C122F}">
      <dgm:prSet custT="1"/>
      <dgm:spPr>
        <a:solidFill>
          <a:schemeClr val="accent6">
            <a:lumMod val="50000"/>
          </a:schemeClr>
        </a:solidFill>
      </dgm:spPr>
      <dgm:t>
        <a:bodyPr/>
        <a:lstStyle/>
        <a:p>
          <a:pPr rtl="0"/>
          <a:r>
            <a:rPr lang="en-US" sz="2600" b="1" dirty="0">
              <a:effectLst>
                <a:outerShdw blurRad="38100" dist="38100" dir="2700000" algn="tl">
                  <a:srgbClr val="000000">
                    <a:alpha val="43137"/>
                  </a:srgbClr>
                </a:outerShdw>
              </a:effectLst>
            </a:rPr>
            <a:t>Use stories, visual images, simulations and hands-on experiences</a:t>
          </a:r>
          <a:endParaRPr lang="en-US" sz="2600" dirty="0">
            <a:effectLst>
              <a:outerShdw blurRad="38100" dist="38100" dir="2700000" algn="tl">
                <a:srgbClr val="000000">
                  <a:alpha val="43137"/>
                </a:srgbClr>
              </a:outerShdw>
            </a:effectLst>
          </a:endParaRPr>
        </a:p>
      </dgm:t>
    </dgm:pt>
    <dgm:pt modelId="{DA48D3CA-76BC-4806-821C-733243BA72A2}" type="parTrans" cxnId="{8D17E4FB-9BBC-46D7-A219-B41934C29718}">
      <dgm:prSet/>
      <dgm:spPr/>
      <dgm:t>
        <a:bodyPr/>
        <a:lstStyle/>
        <a:p>
          <a:endParaRPr lang="en-US"/>
        </a:p>
      </dgm:t>
    </dgm:pt>
    <dgm:pt modelId="{7BCAEAA9-FA61-44D2-A2D3-E9C2CFAAA986}" type="sibTrans" cxnId="{8D17E4FB-9BBC-46D7-A219-B41934C29718}">
      <dgm:prSet/>
      <dgm:spPr/>
      <dgm:t>
        <a:bodyPr/>
        <a:lstStyle/>
        <a:p>
          <a:endParaRPr lang="en-US"/>
        </a:p>
      </dgm:t>
    </dgm:pt>
    <dgm:pt modelId="{19E7391A-D14F-4156-89C6-6F50C69A8DCB}" type="pres">
      <dgm:prSet presAssocID="{205C7DED-C401-4B60-A0EE-AD3C9822DBAA}" presName="linear" presStyleCnt="0">
        <dgm:presLayoutVars>
          <dgm:dir/>
          <dgm:animLvl val="lvl"/>
          <dgm:resizeHandles val="exact"/>
        </dgm:presLayoutVars>
      </dgm:prSet>
      <dgm:spPr/>
    </dgm:pt>
    <dgm:pt modelId="{2A995A6F-AAAC-4B68-9807-FE080BBC3B8D}" type="pres">
      <dgm:prSet presAssocID="{588E2B7E-09CA-4172-A612-C2EE6CC00D64}" presName="parentLin" presStyleCnt="0"/>
      <dgm:spPr/>
    </dgm:pt>
    <dgm:pt modelId="{252CA531-A5AF-4B4E-BC7D-493D26BD5AF2}" type="pres">
      <dgm:prSet presAssocID="{588E2B7E-09CA-4172-A612-C2EE6CC00D64}" presName="parentLeftMargin" presStyleLbl="node1" presStyleIdx="0" presStyleCnt="5"/>
      <dgm:spPr/>
    </dgm:pt>
    <dgm:pt modelId="{1A82AEC6-C6A3-42C9-B1D2-7375E4125036}" type="pres">
      <dgm:prSet presAssocID="{588E2B7E-09CA-4172-A612-C2EE6CC00D64}" presName="parentText" presStyleLbl="node1" presStyleIdx="0" presStyleCnt="5" custScaleX="142857" custScaleY="134528">
        <dgm:presLayoutVars>
          <dgm:chMax val="0"/>
          <dgm:bulletEnabled val="1"/>
        </dgm:presLayoutVars>
      </dgm:prSet>
      <dgm:spPr/>
    </dgm:pt>
    <dgm:pt modelId="{5E414778-8E99-43BE-A27A-A432F66FD4BB}" type="pres">
      <dgm:prSet presAssocID="{588E2B7E-09CA-4172-A612-C2EE6CC00D64}" presName="negativeSpace" presStyleCnt="0"/>
      <dgm:spPr/>
    </dgm:pt>
    <dgm:pt modelId="{13AF71CC-F434-4B62-A5B4-3833F4ACC2D5}" type="pres">
      <dgm:prSet presAssocID="{588E2B7E-09CA-4172-A612-C2EE6CC00D64}" presName="childText" presStyleLbl="conFgAcc1" presStyleIdx="0" presStyleCnt="5">
        <dgm:presLayoutVars>
          <dgm:bulletEnabled val="1"/>
        </dgm:presLayoutVars>
      </dgm:prSet>
      <dgm:spPr/>
    </dgm:pt>
    <dgm:pt modelId="{34938652-AA9E-4992-96BF-551D7EDEB549}" type="pres">
      <dgm:prSet presAssocID="{66DFE299-CFA4-4DD7-BA94-31E90345A02F}" presName="spaceBetweenRectangles" presStyleCnt="0"/>
      <dgm:spPr/>
    </dgm:pt>
    <dgm:pt modelId="{5A8E55E6-6CFF-46A3-9A13-422A0167969E}" type="pres">
      <dgm:prSet presAssocID="{4814784D-59AA-459C-BA26-6977E290D370}" presName="parentLin" presStyleCnt="0"/>
      <dgm:spPr/>
    </dgm:pt>
    <dgm:pt modelId="{5C26699F-369C-42CD-BC1E-615DB713FDB7}" type="pres">
      <dgm:prSet presAssocID="{4814784D-59AA-459C-BA26-6977E290D370}" presName="parentLeftMargin" presStyleLbl="node1" presStyleIdx="0" presStyleCnt="5"/>
      <dgm:spPr/>
    </dgm:pt>
    <dgm:pt modelId="{3F52DBCC-98CB-4631-A834-9880BC3008A6}" type="pres">
      <dgm:prSet presAssocID="{4814784D-59AA-459C-BA26-6977E290D370}" presName="parentText" presStyleLbl="node1" presStyleIdx="1" presStyleCnt="5" custScaleX="142857">
        <dgm:presLayoutVars>
          <dgm:chMax val="0"/>
          <dgm:bulletEnabled val="1"/>
        </dgm:presLayoutVars>
      </dgm:prSet>
      <dgm:spPr/>
    </dgm:pt>
    <dgm:pt modelId="{8C85F1D6-B719-46E2-A57B-56154448067A}" type="pres">
      <dgm:prSet presAssocID="{4814784D-59AA-459C-BA26-6977E290D370}" presName="negativeSpace" presStyleCnt="0"/>
      <dgm:spPr/>
    </dgm:pt>
    <dgm:pt modelId="{1BD005D0-0982-485E-A333-ACDFEE5D0659}" type="pres">
      <dgm:prSet presAssocID="{4814784D-59AA-459C-BA26-6977E290D370}" presName="childText" presStyleLbl="conFgAcc1" presStyleIdx="1" presStyleCnt="5">
        <dgm:presLayoutVars>
          <dgm:bulletEnabled val="1"/>
        </dgm:presLayoutVars>
      </dgm:prSet>
      <dgm:spPr/>
    </dgm:pt>
    <dgm:pt modelId="{F72EEB68-56E6-4E8D-8BB2-C5DFD66FC744}" type="pres">
      <dgm:prSet presAssocID="{15EEE481-C34A-4D22-BB6E-731D2E0726DE}" presName="spaceBetweenRectangles" presStyleCnt="0"/>
      <dgm:spPr/>
    </dgm:pt>
    <dgm:pt modelId="{5512E991-6B64-4D9A-8100-3427C5DC3122}" type="pres">
      <dgm:prSet presAssocID="{83A90D5D-C408-409F-8BEF-4697BF4599D5}" presName="parentLin" presStyleCnt="0"/>
      <dgm:spPr/>
    </dgm:pt>
    <dgm:pt modelId="{5C2931B6-5685-4FA5-8435-D212919101BA}" type="pres">
      <dgm:prSet presAssocID="{83A90D5D-C408-409F-8BEF-4697BF4599D5}" presName="parentLeftMargin" presStyleLbl="node1" presStyleIdx="1" presStyleCnt="5"/>
      <dgm:spPr/>
    </dgm:pt>
    <dgm:pt modelId="{DA46DF01-9439-4772-BBBF-5A335D769F5D}" type="pres">
      <dgm:prSet presAssocID="{83A90D5D-C408-409F-8BEF-4697BF4599D5}" presName="parentText" presStyleLbl="node1" presStyleIdx="2" presStyleCnt="5" custScaleX="142857">
        <dgm:presLayoutVars>
          <dgm:chMax val="0"/>
          <dgm:bulletEnabled val="1"/>
        </dgm:presLayoutVars>
      </dgm:prSet>
      <dgm:spPr/>
    </dgm:pt>
    <dgm:pt modelId="{A371E64C-A5D1-4D2A-87B0-FC49A6ADDE9F}" type="pres">
      <dgm:prSet presAssocID="{83A90D5D-C408-409F-8BEF-4697BF4599D5}" presName="negativeSpace" presStyleCnt="0"/>
      <dgm:spPr/>
    </dgm:pt>
    <dgm:pt modelId="{DB139E31-CFAA-410E-A469-EC60ADCAA4BD}" type="pres">
      <dgm:prSet presAssocID="{83A90D5D-C408-409F-8BEF-4697BF4599D5}" presName="childText" presStyleLbl="conFgAcc1" presStyleIdx="2" presStyleCnt="5">
        <dgm:presLayoutVars>
          <dgm:bulletEnabled val="1"/>
        </dgm:presLayoutVars>
      </dgm:prSet>
      <dgm:spPr/>
    </dgm:pt>
    <dgm:pt modelId="{0404CC5A-E7DA-4A8A-97FC-A0986865A3FD}" type="pres">
      <dgm:prSet presAssocID="{B8F1571A-6CE5-4E9D-8C77-4B8BA9D6C593}" presName="spaceBetweenRectangles" presStyleCnt="0"/>
      <dgm:spPr/>
    </dgm:pt>
    <dgm:pt modelId="{8BACBEA3-F51C-455E-97E3-FBD94AF16494}" type="pres">
      <dgm:prSet presAssocID="{589477B6-0EA6-4C2B-8388-89203133F023}" presName="parentLin" presStyleCnt="0"/>
      <dgm:spPr/>
    </dgm:pt>
    <dgm:pt modelId="{35F71116-9CE0-4949-B56C-AF34664CF469}" type="pres">
      <dgm:prSet presAssocID="{589477B6-0EA6-4C2B-8388-89203133F023}" presName="parentLeftMargin" presStyleLbl="node1" presStyleIdx="2" presStyleCnt="5"/>
      <dgm:spPr/>
    </dgm:pt>
    <dgm:pt modelId="{E04B6191-BDC1-4A87-A3F7-D38D68C4357E}" type="pres">
      <dgm:prSet presAssocID="{589477B6-0EA6-4C2B-8388-89203133F023}" presName="parentText" presStyleLbl="node1" presStyleIdx="3" presStyleCnt="5" custScaleX="142857">
        <dgm:presLayoutVars>
          <dgm:chMax val="0"/>
          <dgm:bulletEnabled val="1"/>
        </dgm:presLayoutVars>
      </dgm:prSet>
      <dgm:spPr/>
    </dgm:pt>
    <dgm:pt modelId="{883A78DD-749B-4270-A4CA-AA15189A0C39}" type="pres">
      <dgm:prSet presAssocID="{589477B6-0EA6-4C2B-8388-89203133F023}" presName="negativeSpace" presStyleCnt="0"/>
      <dgm:spPr/>
    </dgm:pt>
    <dgm:pt modelId="{54131E03-EA7A-45F0-A6C2-4E4F9FC7A8C3}" type="pres">
      <dgm:prSet presAssocID="{589477B6-0EA6-4C2B-8388-89203133F023}" presName="childText" presStyleLbl="conFgAcc1" presStyleIdx="3" presStyleCnt="5">
        <dgm:presLayoutVars>
          <dgm:bulletEnabled val="1"/>
        </dgm:presLayoutVars>
      </dgm:prSet>
      <dgm:spPr/>
    </dgm:pt>
    <dgm:pt modelId="{6EBCF582-1AC3-465B-AB6B-518B347AAB3B}" type="pres">
      <dgm:prSet presAssocID="{E4DF2A6D-E244-4B39-8CB3-C6B111DC95E2}" presName="spaceBetweenRectangles" presStyleCnt="0"/>
      <dgm:spPr/>
    </dgm:pt>
    <dgm:pt modelId="{6AE410E8-7276-497F-B77C-6998531A1291}" type="pres">
      <dgm:prSet presAssocID="{AEF3E04A-D242-449F-8F01-0EE3299C122F}" presName="parentLin" presStyleCnt="0"/>
      <dgm:spPr/>
    </dgm:pt>
    <dgm:pt modelId="{AE8AACC1-1C13-44B0-931A-72E650BA47B0}" type="pres">
      <dgm:prSet presAssocID="{AEF3E04A-D242-449F-8F01-0EE3299C122F}" presName="parentLeftMargin" presStyleLbl="node1" presStyleIdx="3" presStyleCnt="5"/>
      <dgm:spPr/>
    </dgm:pt>
    <dgm:pt modelId="{F4A26B94-340F-4FC9-96E1-ECDEA5C98FD3}" type="pres">
      <dgm:prSet presAssocID="{AEF3E04A-D242-449F-8F01-0EE3299C122F}" presName="parentText" presStyleLbl="node1" presStyleIdx="4" presStyleCnt="5" custScaleX="142857" custScaleY="146723">
        <dgm:presLayoutVars>
          <dgm:chMax val="0"/>
          <dgm:bulletEnabled val="1"/>
        </dgm:presLayoutVars>
      </dgm:prSet>
      <dgm:spPr/>
    </dgm:pt>
    <dgm:pt modelId="{371059EC-43AA-4215-AFB4-F453854E8415}" type="pres">
      <dgm:prSet presAssocID="{AEF3E04A-D242-449F-8F01-0EE3299C122F}" presName="negativeSpace" presStyleCnt="0"/>
      <dgm:spPr/>
    </dgm:pt>
    <dgm:pt modelId="{98CCEE35-0015-4A55-9F05-BCE04900FEA1}" type="pres">
      <dgm:prSet presAssocID="{AEF3E04A-D242-449F-8F01-0EE3299C122F}" presName="childText" presStyleLbl="conFgAcc1" presStyleIdx="4" presStyleCnt="5">
        <dgm:presLayoutVars>
          <dgm:bulletEnabled val="1"/>
        </dgm:presLayoutVars>
      </dgm:prSet>
      <dgm:spPr/>
    </dgm:pt>
  </dgm:ptLst>
  <dgm:cxnLst>
    <dgm:cxn modelId="{6B9C2D00-41E1-4B4D-9949-3B27FFC7F224}" type="presOf" srcId="{AEF3E04A-D242-449F-8F01-0EE3299C122F}" destId="{F4A26B94-340F-4FC9-96E1-ECDEA5C98FD3}" srcOrd="1" destOrd="0" presId="urn:microsoft.com/office/officeart/2005/8/layout/list1"/>
    <dgm:cxn modelId="{A0578808-E044-4B3D-83B0-EA692E366029}" srcId="{205C7DED-C401-4B60-A0EE-AD3C9822DBAA}" destId="{83A90D5D-C408-409F-8BEF-4697BF4599D5}" srcOrd="2" destOrd="0" parTransId="{D22CE323-4432-4677-BE18-49F2ADB458E9}" sibTransId="{B8F1571A-6CE5-4E9D-8C77-4B8BA9D6C593}"/>
    <dgm:cxn modelId="{9655460C-B348-4171-AF42-0C7406A2DB91}" type="presOf" srcId="{83A90D5D-C408-409F-8BEF-4697BF4599D5}" destId="{DA46DF01-9439-4772-BBBF-5A335D769F5D}" srcOrd="1" destOrd="0" presId="urn:microsoft.com/office/officeart/2005/8/layout/list1"/>
    <dgm:cxn modelId="{AE902415-83AB-45EB-BA3C-D42A02010289}" type="presOf" srcId="{205C7DED-C401-4B60-A0EE-AD3C9822DBAA}" destId="{19E7391A-D14F-4156-89C6-6F50C69A8DCB}" srcOrd="0" destOrd="0" presId="urn:microsoft.com/office/officeart/2005/8/layout/list1"/>
    <dgm:cxn modelId="{9903147D-7630-4D97-8551-409F85E3F6EF}" type="presOf" srcId="{83A90D5D-C408-409F-8BEF-4697BF4599D5}" destId="{5C2931B6-5685-4FA5-8435-D212919101BA}" srcOrd="0" destOrd="0" presId="urn:microsoft.com/office/officeart/2005/8/layout/list1"/>
    <dgm:cxn modelId="{69F32C7D-3450-4C39-8066-A44212848DF2}" type="presOf" srcId="{588E2B7E-09CA-4172-A612-C2EE6CC00D64}" destId="{1A82AEC6-C6A3-42C9-B1D2-7375E4125036}" srcOrd="1" destOrd="0" presId="urn:microsoft.com/office/officeart/2005/8/layout/list1"/>
    <dgm:cxn modelId="{5A6DEB7F-A19F-4DF0-BFFB-203CE53679FA}" type="presOf" srcId="{4814784D-59AA-459C-BA26-6977E290D370}" destId="{3F52DBCC-98CB-4631-A834-9880BC3008A6}" srcOrd="1" destOrd="0" presId="urn:microsoft.com/office/officeart/2005/8/layout/list1"/>
    <dgm:cxn modelId="{1754EC7F-533A-4009-A453-E674AE8B28CC}" srcId="{205C7DED-C401-4B60-A0EE-AD3C9822DBAA}" destId="{4814784D-59AA-459C-BA26-6977E290D370}" srcOrd="1" destOrd="0" parTransId="{80C9E2AB-492E-404F-A808-BFA0633A56EE}" sibTransId="{15EEE481-C34A-4D22-BB6E-731D2E0726DE}"/>
    <dgm:cxn modelId="{9F70FF95-7E83-4074-A101-1BDE356C99B9}" type="presOf" srcId="{588E2B7E-09CA-4172-A612-C2EE6CC00D64}" destId="{252CA531-A5AF-4B4E-BC7D-493D26BD5AF2}" srcOrd="0" destOrd="0" presId="urn:microsoft.com/office/officeart/2005/8/layout/list1"/>
    <dgm:cxn modelId="{CF767AAB-4092-4832-98B9-242B17667638}" type="presOf" srcId="{589477B6-0EA6-4C2B-8388-89203133F023}" destId="{E04B6191-BDC1-4A87-A3F7-D38D68C4357E}" srcOrd="1" destOrd="0" presId="urn:microsoft.com/office/officeart/2005/8/layout/list1"/>
    <dgm:cxn modelId="{F206FEB4-1283-48BF-8DE4-03F1331F5D43}" srcId="{205C7DED-C401-4B60-A0EE-AD3C9822DBAA}" destId="{589477B6-0EA6-4C2B-8388-89203133F023}" srcOrd="3" destOrd="0" parTransId="{A23AD4B3-2AB1-42D3-B1CD-FD540F53C722}" sibTransId="{E4DF2A6D-E244-4B39-8CB3-C6B111DC95E2}"/>
    <dgm:cxn modelId="{B2DDF6C1-B3E5-464B-9812-170AE7F6E765}" type="presOf" srcId="{589477B6-0EA6-4C2B-8388-89203133F023}" destId="{35F71116-9CE0-4949-B56C-AF34664CF469}" srcOrd="0" destOrd="0" presId="urn:microsoft.com/office/officeart/2005/8/layout/list1"/>
    <dgm:cxn modelId="{29D61FD1-05DC-42F9-BA1B-0A8DC04BFDF3}" type="presOf" srcId="{4814784D-59AA-459C-BA26-6977E290D370}" destId="{5C26699F-369C-42CD-BC1E-615DB713FDB7}" srcOrd="0" destOrd="0" presId="urn:microsoft.com/office/officeart/2005/8/layout/list1"/>
    <dgm:cxn modelId="{52D754F3-A2C8-45CA-86C8-E3B35F3B680E}" type="presOf" srcId="{AEF3E04A-D242-449F-8F01-0EE3299C122F}" destId="{AE8AACC1-1C13-44B0-931A-72E650BA47B0}" srcOrd="0" destOrd="0" presId="urn:microsoft.com/office/officeart/2005/8/layout/list1"/>
    <dgm:cxn modelId="{3B08D8FB-2A54-4276-A64E-46230067EA1D}" srcId="{205C7DED-C401-4B60-A0EE-AD3C9822DBAA}" destId="{588E2B7E-09CA-4172-A612-C2EE6CC00D64}" srcOrd="0" destOrd="0" parTransId="{A78947EF-DF1C-414B-93DE-99A7D428D844}" sibTransId="{66DFE299-CFA4-4DD7-BA94-31E90345A02F}"/>
    <dgm:cxn modelId="{8D17E4FB-9BBC-46D7-A219-B41934C29718}" srcId="{205C7DED-C401-4B60-A0EE-AD3C9822DBAA}" destId="{AEF3E04A-D242-449F-8F01-0EE3299C122F}" srcOrd="4" destOrd="0" parTransId="{DA48D3CA-76BC-4806-821C-733243BA72A2}" sibTransId="{7BCAEAA9-FA61-44D2-A2D3-E9C2CFAAA986}"/>
    <dgm:cxn modelId="{475CC6C4-2632-4D42-9CCF-43D309018234}" type="presParOf" srcId="{19E7391A-D14F-4156-89C6-6F50C69A8DCB}" destId="{2A995A6F-AAAC-4B68-9807-FE080BBC3B8D}" srcOrd="0" destOrd="0" presId="urn:microsoft.com/office/officeart/2005/8/layout/list1"/>
    <dgm:cxn modelId="{4D5B8408-D360-4F78-BDAB-6F5F1554303B}" type="presParOf" srcId="{2A995A6F-AAAC-4B68-9807-FE080BBC3B8D}" destId="{252CA531-A5AF-4B4E-BC7D-493D26BD5AF2}" srcOrd="0" destOrd="0" presId="urn:microsoft.com/office/officeart/2005/8/layout/list1"/>
    <dgm:cxn modelId="{C2EB04CF-2F25-41D6-9EFA-A49F6C3045DD}" type="presParOf" srcId="{2A995A6F-AAAC-4B68-9807-FE080BBC3B8D}" destId="{1A82AEC6-C6A3-42C9-B1D2-7375E4125036}" srcOrd="1" destOrd="0" presId="urn:microsoft.com/office/officeart/2005/8/layout/list1"/>
    <dgm:cxn modelId="{6B02BAF5-7043-440E-994A-55B64ED70AA2}" type="presParOf" srcId="{19E7391A-D14F-4156-89C6-6F50C69A8DCB}" destId="{5E414778-8E99-43BE-A27A-A432F66FD4BB}" srcOrd="1" destOrd="0" presId="urn:microsoft.com/office/officeart/2005/8/layout/list1"/>
    <dgm:cxn modelId="{101DBF08-9526-4DBB-9050-AE70027EB8E1}" type="presParOf" srcId="{19E7391A-D14F-4156-89C6-6F50C69A8DCB}" destId="{13AF71CC-F434-4B62-A5B4-3833F4ACC2D5}" srcOrd="2" destOrd="0" presId="urn:microsoft.com/office/officeart/2005/8/layout/list1"/>
    <dgm:cxn modelId="{FF0EDDCB-E9F3-4D99-BC2A-2A3431CF295D}" type="presParOf" srcId="{19E7391A-D14F-4156-89C6-6F50C69A8DCB}" destId="{34938652-AA9E-4992-96BF-551D7EDEB549}" srcOrd="3" destOrd="0" presId="urn:microsoft.com/office/officeart/2005/8/layout/list1"/>
    <dgm:cxn modelId="{C98A626A-D4CD-418C-A65E-4FF06373F5E7}" type="presParOf" srcId="{19E7391A-D14F-4156-89C6-6F50C69A8DCB}" destId="{5A8E55E6-6CFF-46A3-9A13-422A0167969E}" srcOrd="4" destOrd="0" presId="urn:microsoft.com/office/officeart/2005/8/layout/list1"/>
    <dgm:cxn modelId="{EF434AC7-8FA1-40C5-9B41-DE7B58C13235}" type="presParOf" srcId="{5A8E55E6-6CFF-46A3-9A13-422A0167969E}" destId="{5C26699F-369C-42CD-BC1E-615DB713FDB7}" srcOrd="0" destOrd="0" presId="urn:microsoft.com/office/officeart/2005/8/layout/list1"/>
    <dgm:cxn modelId="{D76A5FFD-C121-4A83-A0AF-2B05F17C74E2}" type="presParOf" srcId="{5A8E55E6-6CFF-46A3-9A13-422A0167969E}" destId="{3F52DBCC-98CB-4631-A834-9880BC3008A6}" srcOrd="1" destOrd="0" presId="urn:microsoft.com/office/officeart/2005/8/layout/list1"/>
    <dgm:cxn modelId="{A17DC346-A1D3-4DF1-80E7-9FFE3FC8CEA4}" type="presParOf" srcId="{19E7391A-D14F-4156-89C6-6F50C69A8DCB}" destId="{8C85F1D6-B719-46E2-A57B-56154448067A}" srcOrd="5" destOrd="0" presId="urn:microsoft.com/office/officeart/2005/8/layout/list1"/>
    <dgm:cxn modelId="{F0E12FDE-A92B-43B9-9622-130D08C119AC}" type="presParOf" srcId="{19E7391A-D14F-4156-89C6-6F50C69A8DCB}" destId="{1BD005D0-0982-485E-A333-ACDFEE5D0659}" srcOrd="6" destOrd="0" presId="urn:microsoft.com/office/officeart/2005/8/layout/list1"/>
    <dgm:cxn modelId="{15AA9A49-AFFD-40C5-9427-B1C0C3DD5A6A}" type="presParOf" srcId="{19E7391A-D14F-4156-89C6-6F50C69A8DCB}" destId="{F72EEB68-56E6-4E8D-8BB2-C5DFD66FC744}" srcOrd="7" destOrd="0" presId="urn:microsoft.com/office/officeart/2005/8/layout/list1"/>
    <dgm:cxn modelId="{F1DD06D2-2D52-48BA-A1EC-3DF581DE0BD9}" type="presParOf" srcId="{19E7391A-D14F-4156-89C6-6F50C69A8DCB}" destId="{5512E991-6B64-4D9A-8100-3427C5DC3122}" srcOrd="8" destOrd="0" presId="urn:microsoft.com/office/officeart/2005/8/layout/list1"/>
    <dgm:cxn modelId="{55A92A74-3698-46FE-869B-BB0C96A71D78}" type="presParOf" srcId="{5512E991-6B64-4D9A-8100-3427C5DC3122}" destId="{5C2931B6-5685-4FA5-8435-D212919101BA}" srcOrd="0" destOrd="0" presId="urn:microsoft.com/office/officeart/2005/8/layout/list1"/>
    <dgm:cxn modelId="{76204EF4-832E-4963-B70F-3637F7F43FE4}" type="presParOf" srcId="{5512E991-6B64-4D9A-8100-3427C5DC3122}" destId="{DA46DF01-9439-4772-BBBF-5A335D769F5D}" srcOrd="1" destOrd="0" presId="urn:microsoft.com/office/officeart/2005/8/layout/list1"/>
    <dgm:cxn modelId="{DB272EBB-0FE5-4E0D-BD74-A19D16E40CA4}" type="presParOf" srcId="{19E7391A-D14F-4156-89C6-6F50C69A8DCB}" destId="{A371E64C-A5D1-4D2A-87B0-FC49A6ADDE9F}" srcOrd="9" destOrd="0" presId="urn:microsoft.com/office/officeart/2005/8/layout/list1"/>
    <dgm:cxn modelId="{AE9C9019-8D18-4AE6-9B75-DC0A62D0D33C}" type="presParOf" srcId="{19E7391A-D14F-4156-89C6-6F50C69A8DCB}" destId="{DB139E31-CFAA-410E-A469-EC60ADCAA4BD}" srcOrd="10" destOrd="0" presId="urn:microsoft.com/office/officeart/2005/8/layout/list1"/>
    <dgm:cxn modelId="{7DEAB1D9-1E83-46BC-B0D0-586AC25EC29E}" type="presParOf" srcId="{19E7391A-D14F-4156-89C6-6F50C69A8DCB}" destId="{0404CC5A-E7DA-4A8A-97FC-A0986865A3FD}" srcOrd="11" destOrd="0" presId="urn:microsoft.com/office/officeart/2005/8/layout/list1"/>
    <dgm:cxn modelId="{9EFFB626-5999-4894-9CF5-F7EE4C739D66}" type="presParOf" srcId="{19E7391A-D14F-4156-89C6-6F50C69A8DCB}" destId="{8BACBEA3-F51C-455E-97E3-FBD94AF16494}" srcOrd="12" destOrd="0" presId="urn:microsoft.com/office/officeart/2005/8/layout/list1"/>
    <dgm:cxn modelId="{BA3E83C8-FC6F-4C92-80BB-141398DF90E0}" type="presParOf" srcId="{8BACBEA3-F51C-455E-97E3-FBD94AF16494}" destId="{35F71116-9CE0-4949-B56C-AF34664CF469}" srcOrd="0" destOrd="0" presId="urn:microsoft.com/office/officeart/2005/8/layout/list1"/>
    <dgm:cxn modelId="{4301C956-7E91-4CDD-85FC-70B9F95A9769}" type="presParOf" srcId="{8BACBEA3-F51C-455E-97E3-FBD94AF16494}" destId="{E04B6191-BDC1-4A87-A3F7-D38D68C4357E}" srcOrd="1" destOrd="0" presId="urn:microsoft.com/office/officeart/2005/8/layout/list1"/>
    <dgm:cxn modelId="{9FF2B8E1-4692-4B27-9C78-EED1604EB41C}" type="presParOf" srcId="{19E7391A-D14F-4156-89C6-6F50C69A8DCB}" destId="{883A78DD-749B-4270-A4CA-AA15189A0C39}" srcOrd="13" destOrd="0" presId="urn:microsoft.com/office/officeart/2005/8/layout/list1"/>
    <dgm:cxn modelId="{E6756852-DEAA-4DD6-BFD6-F6A8478D6427}" type="presParOf" srcId="{19E7391A-D14F-4156-89C6-6F50C69A8DCB}" destId="{54131E03-EA7A-45F0-A6C2-4E4F9FC7A8C3}" srcOrd="14" destOrd="0" presId="urn:microsoft.com/office/officeart/2005/8/layout/list1"/>
    <dgm:cxn modelId="{75B797B9-A39F-453C-9863-6DB25592DF78}" type="presParOf" srcId="{19E7391A-D14F-4156-89C6-6F50C69A8DCB}" destId="{6EBCF582-1AC3-465B-AB6B-518B347AAB3B}" srcOrd="15" destOrd="0" presId="urn:microsoft.com/office/officeart/2005/8/layout/list1"/>
    <dgm:cxn modelId="{6B308640-FF72-4C49-A335-1AC45EB4F91C}" type="presParOf" srcId="{19E7391A-D14F-4156-89C6-6F50C69A8DCB}" destId="{6AE410E8-7276-497F-B77C-6998531A1291}" srcOrd="16" destOrd="0" presId="urn:microsoft.com/office/officeart/2005/8/layout/list1"/>
    <dgm:cxn modelId="{4B47EC60-3C17-4EB5-B125-250E2F784F4E}" type="presParOf" srcId="{6AE410E8-7276-497F-B77C-6998531A1291}" destId="{AE8AACC1-1C13-44B0-931A-72E650BA47B0}" srcOrd="0" destOrd="0" presId="urn:microsoft.com/office/officeart/2005/8/layout/list1"/>
    <dgm:cxn modelId="{DAB8A0D1-F2A1-4814-89E5-E09C6142F52A}" type="presParOf" srcId="{6AE410E8-7276-497F-B77C-6998531A1291}" destId="{F4A26B94-340F-4FC9-96E1-ECDEA5C98FD3}" srcOrd="1" destOrd="0" presId="urn:microsoft.com/office/officeart/2005/8/layout/list1"/>
    <dgm:cxn modelId="{105E6ACD-CBBA-4664-9497-0BFEF5F71207}" type="presParOf" srcId="{19E7391A-D14F-4156-89C6-6F50C69A8DCB}" destId="{371059EC-43AA-4215-AFB4-F453854E8415}" srcOrd="17" destOrd="0" presId="urn:microsoft.com/office/officeart/2005/8/layout/list1"/>
    <dgm:cxn modelId="{0DE11134-383A-43E2-B486-CE0E515CBDDD}" type="presParOf" srcId="{19E7391A-D14F-4156-89C6-6F50C69A8DCB}" destId="{98CCEE35-0015-4A55-9F05-BCE04900FEA1}"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974A5756-CB3D-4209-ADF0-8F7BD4551AE8}" type="doc">
      <dgm:prSet loTypeId="urn:microsoft.com/office/officeart/2005/8/layout/vProcess5" loCatId="process" qsTypeId="urn:microsoft.com/office/officeart/2005/8/quickstyle/3d3" qsCatId="3D" csTypeId="urn:microsoft.com/office/officeart/2005/8/colors/accent3_2" csCatId="accent3" phldr="1"/>
      <dgm:spPr/>
      <dgm:t>
        <a:bodyPr/>
        <a:lstStyle/>
        <a:p>
          <a:endParaRPr lang="en-US"/>
        </a:p>
      </dgm:t>
    </dgm:pt>
    <dgm:pt modelId="{DBB77BD2-F28E-42CE-807D-F64E79A3DEBE}">
      <dgm:prSet custT="1"/>
      <dgm:spPr>
        <a:solidFill>
          <a:srgbClr val="800000"/>
        </a:solidFill>
      </dgm:spPr>
      <dgm:t>
        <a:bodyPr/>
        <a:lstStyle/>
        <a:p>
          <a:pPr algn="l" rtl="0"/>
          <a:r>
            <a:rPr lang="en-US" sz="2800" b="1" dirty="0">
              <a:solidFill>
                <a:schemeClr val="bg1"/>
              </a:solidFill>
              <a:effectLst/>
            </a:rPr>
            <a:t>People will not change entrenched attitudes or behaviors unless they believe two things:</a:t>
          </a:r>
        </a:p>
      </dgm:t>
    </dgm:pt>
    <dgm:pt modelId="{8F90134B-2BA1-4109-AA36-8CBB544BB976}" type="parTrans" cxnId="{FF8335EE-218F-4AD1-85C3-CCBB06E1C8BE}">
      <dgm:prSet/>
      <dgm:spPr/>
      <dgm:t>
        <a:bodyPr/>
        <a:lstStyle/>
        <a:p>
          <a:endParaRPr lang="en-US"/>
        </a:p>
      </dgm:t>
    </dgm:pt>
    <dgm:pt modelId="{7134DFC7-1DA2-4078-8221-3F6CBCF68F95}" type="sibTrans" cxnId="{FF8335EE-218F-4AD1-85C3-CCBB06E1C8BE}">
      <dgm:prSet/>
      <dgm:spPr>
        <a:solidFill>
          <a:srgbClr val="9AD2FF">
            <a:alpha val="90000"/>
          </a:srgbClr>
        </a:solidFill>
      </dgm:spPr>
      <dgm:t>
        <a:bodyPr/>
        <a:lstStyle/>
        <a:p>
          <a:endParaRPr lang="en-US" dirty="0"/>
        </a:p>
      </dgm:t>
    </dgm:pt>
    <dgm:pt modelId="{D322B076-77F7-4B5B-885D-28B4AEE39C4A}">
      <dgm:prSet custT="1"/>
      <dgm:spPr>
        <a:solidFill>
          <a:srgbClr val="234098"/>
        </a:solidFill>
      </dgm:spPr>
      <dgm:t>
        <a:bodyPr/>
        <a:lstStyle/>
        <a:p>
          <a:pPr algn="ctr" rtl="0"/>
          <a:r>
            <a:rPr lang="en-US" sz="3600" b="1" dirty="0">
              <a:solidFill>
                <a:schemeClr val="bg1"/>
              </a:solidFill>
              <a:effectLst/>
              <a:latin typeface="Arial Narrow"/>
              <a:cs typeface="Arial Narrow"/>
            </a:rPr>
            <a:t>IT’S WORTH IT</a:t>
          </a:r>
        </a:p>
      </dgm:t>
    </dgm:pt>
    <dgm:pt modelId="{4F97690B-0884-4B13-98EE-0C8992273573}" type="parTrans" cxnId="{247E237A-96CB-443F-AE3E-5AA7BDF7F526}">
      <dgm:prSet/>
      <dgm:spPr/>
      <dgm:t>
        <a:bodyPr/>
        <a:lstStyle/>
        <a:p>
          <a:endParaRPr lang="en-US"/>
        </a:p>
      </dgm:t>
    </dgm:pt>
    <dgm:pt modelId="{B783D1FC-B405-4A26-948D-9D7D3995172D}" type="sibTrans" cxnId="{247E237A-96CB-443F-AE3E-5AA7BDF7F526}">
      <dgm:prSet/>
      <dgm:spPr>
        <a:solidFill>
          <a:srgbClr val="9AD2FF">
            <a:alpha val="90000"/>
          </a:srgbClr>
        </a:solidFill>
      </dgm:spPr>
      <dgm:t>
        <a:bodyPr/>
        <a:lstStyle/>
        <a:p>
          <a:endParaRPr lang="en-US" dirty="0"/>
        </a:p>
      </dgm:t>
    </dgm:pt>
    <dgm:pt modelId="{0A753679-0109-4375-8DF6-219F68C998DD}">
      <dgm:prSet custT="1"/>
      <dgm:spPr>
        <a:solidFill>
          <a:srgbClr val="234098"/>
        </a:solidFill>
      </dgm:spPr>
      <dgm:t>
        <a:bodyPr/>
        <a:lstStyle/>
        <a:p>
          <a:pPr algn="l" rtl="0"/>
          <a:r>
            <a:rPr lang="en-US" sz="2800" b="1" i="1" dirty="0">
              <a:solidFill>
                <a:schemeClr val="bg1"/>
              </a:solidFill>
              <a:effectLst/>
            </a:rPr>
            <a:t>It’s worth the effort</a:t>
          </a:r>
        </a:p>
      </dgm:t>
    </dgm:pt>
    <dgm:pt modelId="{DFAA414D-3F32-411C-8215-247C93C988AB}" type="parTrans" cxnId="{0F5C74DD-6DB4-4E7E-905C-A5BAD113AAB5}">
      <dgm:prSet/>
      <dgm:spPr/>
      <dgm:t>
        <a:bodyPr/>
        <a:lstStyle/>
        <a:p>
          <a:endParaRPr lang="en-US"/>
        </a:p>
      </dgm:t>
    </dgm:pt>
    <dgm:pt modelId="{B1BEEC02-EBE9-483E-A967-AE461C669AB4}" type="sibTrans" cxnId="{0F5C74DD-6DB4-4E7E-905C-A5BAD113AAB5}">
      <dgm:prSet/>
      <dgm:spPr/>
      <dgm:t>
        <a:bodyPr/>
        <a:lstStyle/>
        <a:p>
          <a:endParaRPr lang="en-US"/>
        </a:p>
      </dgm:t>
    </dgm:pt>
    <dgm:pt modelId="{889A007C-178D-4763-8C85-07C7CA7658F1}">
      <dgm:prSet custT="1"/>
      <dgm:spPr>
        <a:solidFill>
          <a:srgbClr val="234098"/>
        </a:solidFill>
      </dgm:spPr>
      <dgm:t>
        <a:bodyPr/>
        <a:lstStyle/>
        <a:p>
          <a:pPr algn="l" rtl="0"/>
          <a:r>
            <a:rPr lang="en-US" sz="2800" b="1" i="1" dirty="0">
              <a:solidFill>
                <a:schemeClr val="bg1"/>
              </a:solidFill>
              <a:effectLst/>
            </a:rPr>
            <a:t>What I will get is more valuable than what I give up</a:t>
          </a:r>
        </a:p>
      </dgm:t>
    </dgm:pt>
    <dgm:pt modelId="{D0441E5C-B909-4E4C-B895-0CC1AB0F4F12}" type="parTrans" cxnId="{FBBC6B0D-5D24-4DB8-872E-438388391591}">
      <dgm:prSet/>
      <dgm:spPr/>
      <dgm:t>
        <a:bodyPr/>
        <a:lstStyle/>
        <a:p>
          <a:endParaRPr lang="en-US"/>
        </a:p>
      </dgm:t>
    </dgm:pt>
    <dgm:pt modelId="{ED822E34-92DB-455F-A5E4-D83D167A2CFF}" type="sibTrans" cxnId="{FBBC6B0D-5D24-4DB8-872E-438388391591}">
      <dgm:prSet/>
      <dgm:spPr/>
      <dgm:t>
        <a:bodyPr/>
        <a:lstStyle/>
        <a:p>
          <a:endParaRPr lang="en-US"/>
        </a:p>
      </dgm:t>
    </dgm:pt>
    <dgm:pt modelId="{6D3F32F4-C666-4E23-A4D5-A1BB7D248F66}">
      <dgm:prSet custT="1"/>
      <dgm:spPr>
        <a:solidFill>
          <a:srgbClr val="008000"/>
        </a:solidFill>
      </dgm:spPr>
      <dgm:t>
        <a:bodyPr/>
        <a:lstStyle/>
        <a:p>
          <a:pPr algn="ctr" rtl="0"/>
          <a:r>
            <a:rPr lang="en-US" sz="4400" b="1" dirty="0">
              <a:solidFill>
                <a:schemeClr val="bg1"/>
              </a:solidFill>
              <a:effectLst/>
              <a:latin typeface="Arial Narrow"/>
              <a:cs typeface="Arial Narrow"/>
            </a:rPr>
            <a:t>I CAN DO IT!</a:t>
          </a:r>
        </a:p>
      </dgm:t>
    </dgm:pt>
    <dgm:pt modelId="{3F714234-2DC7-4CE4-9B13-DC874604921D}" type="parTrans" cxnId="{28AA84FE-6080-45BD-B125-709F1A0A68D1}">
      <dgm:prSet/>
      <dgm:spPr/>
      <dgm:t>
        <a:bodyPr/>
        <a:lstStyle/>
        <a:p>
          <a:endParaRPr lang="en-US"/>
        </a:p>
      </dgm:t>
    </dgm:pt>
    <dgm:pt modelId="{F58CBC86-6C2D-4793-8131-2C5BED372AFA}" type="sibTrans" cxnId="{28AA84FE-6080-45BD-B125-709F1A0A68D1}">
      <dgm:prSet/>
      <dgm:spPr/>
      <dgm:t>
        <a:bodyPr/>
        <a:lstStyle/>
        <a:p>
          <a:endParaRPr lang="en-US"/>
        </a:p>
      </dgm:t>
    </dgm:pt>
    <dgm:pt modelId="{8D7F2F80-701A-40FE-A23F-8AE2191677B1}" type="pres">
      <dgm:prSet presAssocID="{974A5756-CB3D-4209-ADF0-8F7BD4551AE8}" presName="outerComposite" presStyleCnt="0">
        <dgm:presLayoutVars>
          <dgm:chMax val="5"/>
          <dgm:dir/>
          <dgm:resizeHandles val="exact"/>
        </dgm:presLayoutVars>
      </dgm:prSet>
      <dgm:spPr/>
    </dgm:pt>
    <dgm:pt modelId="{F1E627A4-297F-420F-892A-D7BBC4392E9A}" type="pres">
      <dgm:prSet presAssocID="{974A5756-CB3D-4209-ADF0-8F7BD4551AE8}" presName="dummyMaxCanvas" presStyleCnt="0">
        <dgm:presLayoutVars/>
      </dgm:prSet>
      <dgm:spPr/>
    </dgm:pt>
    <dgm:pt modelId="{B5EB9ED8-D809-4082-A7E1-3D8B6268B2CE}" type="pres">
      <dgm:prSet presAssocID="{974A5756-CB3D-4209-ADF0-8F7BD4551AE8}" presName="ThreeNodes_1" presStyleLbl="node1" presStyleIdx="0" presStyleCnt="3">
        <dgm:presLayoutVars>
          <dgm:bulletEnabled val="1"/>
        </dgm:presLayoutVars>
      </dgm:prSet>
      <dgm:spPr/>
    </dgm:pt>
    <dgm:pt modelId="{57A98F2B-E637-4A75-B09C-795966FCAD72}" type="pres">
      <dgm:prSet presAssocID="{974A5756-CB3D-4209-ADF0-8F7BD4551AE8}" presName="ThreeNodes_2" presStyleLbl="node1" presStyleIdx="1" presStyleCnt="3" custScaleY="100402" custLinFactNeighborX="150" custLinFactNeighborY="-4016">
        <dgm:presLayoutVars>
          <dgm:bulletEnabled val="1"/>
        </dgm:presLayoutVars>
      </dgm:prSet>
      <dgm:spPr/>
    </dgm:pt>
    <dgm:pt modelId="{27E43995-D581-4BAF-A603-1859FAB08FA3}" type="pres">
      <dgm:prSet presAssocID="{974A5756-CB3D-4209-ADF0-8F7BD4551AE8}" presName="ThreeNodes_3" presStyleLbl="node1" presStyleIdx="2" presStyleCnt="3" custScaleX="94018" custScaleY="84739" custLinFactNeighborY="-16466">
        <dgm:presLayoutVars>
          <dgm:bulletEnabled val="1"/>
        </dgm:presLayoutVars>
      </dgm:prSet>
      <dgm:spPr/>
    </dgm:pt>
    <dgm:pt modelId="{CD75AA14-522F-4D50-B563-99D01CB9D9D6}" type="pres">
      <dgm:prSet presAssocID="{974A5756-CB3D-4209-ADF0-8F7BD4551AE8}" presName="ThreeConn_1-2" presStyleLbl="fgAccFollowNode1" presStyleIdx="0" presStyleCnt="2">
        <dgm:presLayoutVars>
          <dgm:bulletEnabled val="1"/>
        </dgm:presLayoutVars>
      </dgm:prSet>
      <dgm:spPr/>
    </dgm:pt>
    <dgm:pt modelId="{C17CC383-C50B-41C0-9D31-92C9DF6E2DA7}" type="pres">
      <dgm:prSet presAssocID="{974A5756-CB3D-4209-ADF0-8F7BD4551AE8}" presName="ThreeConn_2-3" presStyleLbl="fgAccFollowNode1" presStyleIdx="1" presStyleCnt="2" custLinFactNeighborX="6395" custLinFactNeighborY="-29450">
        <dgm:presLayoutVars>
          <dgm:bulletEnabled val="1"/>
        </dgm:presLayoutVars>
      </dgm:prSet>
      <dgm:spPr/>
    </dgm:pt>
    <dgm:pt modelId="{E1B91779-1E8E-467D-B00B-468948512754}" type="pres">
      <dgm:prSet presAssocID="{974A5756-CB3D-4209-ADF0-8F7BD4551AE8}" presName="ThreeNodes_1_text" presStyleLbl="node1" presStyleIdx="2" presStyleCnt="3">
        <dgm:presLayoutVars>
          <dgm:bulletEnabled val="1"/>
        </dgm:presLayoutVars>
      </dgm:prSet>
      <dgm:spPr/>
    </dgm:pt>
    <dgm:pt modelId="{AF623540-705E-4EC6-807C-DE6D5F3AAD30}" type="pres">
      <dgm:prSet presAssocID="{974A5756-CB3D-4209-ADF0-8F7BD4551AE8}" presName="ThreeNodes_2_text" presStyleLbl="node1" presStyleIdx="2" presStyleCnt="3">
        <dgm:presLayoutVars>
          <dgm:bulletEnabled val="1"/>
        </dgm:presLayoutVars>
      </dgm:prSet>
      <dgm:spPr/>
    </dgm:pt>
    <dgm:pt modelId="{B6417347-6C37-440C-BDAF-7E4C9CA1A976}" type="pres">
      <dgm:prSet presAssocID="{974A5756-CB3D-4209-ADF0-8F7BD4551AE8}" presName="ThreeNodes_3_text" presStyleLbl="node1" presStyleIdx="2" presStyleCnt="3">
        <dgm:presLayoutVars>
          <dgm:bulletEnabled val="1"/>
        </dgm:presLayoutVars>
      </dgm:prSet>
      <dgm:spPr/>
    </dgm:pt>
  </dgm:ptLst>
  <dgm:cxnLst>
    <dgm:cxn modelId="{FBBC6B0D-5D24-4DB8-872E-438388391591}" srcId="{D322B076-77F7-4B5B-885D-28B4AEE39C4A}" destId="{889A007C-178D-4763-8C85-07C7CA7658F1}" srcOrd="1" destOrd="0" parTransId="{D0441E5C-B909-4E4C-B895-0CC1AB0F4F12}" sibTransId="{ED822E34-92DB-455F-A5E4-D83D167A2CFF}"/>
    <dgm:cxn modelId="{277A321B-ACF9-5C4D-9A2A-ECE8C490BB49}" type="presOf" srcId="{DBB77BD2-F28E-42CE-807D-F64E79A3DEBE}" destId="{B5EB9ED8-D809-4082-A7E1-3D8B6268B2CE}" srcOrd="0" destOrd="0" presId="urn:microsoft.com/office/officeart/2005/8/layout/vProcess5"/>
    <dgm:cxn modelId="{0DF87534-C33A-3D41-8711-772B8E6D83E0}" type="presOf" srcId="{DBB77BD2-F28E-42CE-807D-F64E79A3DEBE}" destId="{E1B91779-1E8E-467D-B00B-468948512754}" srcOrd="1" destOrd="0" presId="urn:microsoft.com/office/officeart/2005/8/layout/vProcess5"/>
    <dgm:cxn modelId="{83AA7243-7F8A-C243-AA15-EDD4FC242B06}" type="presOf" srcId="{0A753679-0109-4375-8DF6-219F68C998DD}" destId="{57A98F2B-E637-4A75-B09C-795966FCAD72}" srcOrd="0" destOrd="1" presId="urn:microsoft.com/office/officeart/2005/8/layout/vProcess5"/>
    <dgm:cxn modelId="{7E3CC945-566F-D446-A6D0-D15123E779EA}" type="presOf" srcId="{D322B076-77F7-4B5B-885D-28B4AEE39C4A}" destId="{AF623540-705E-4EC6-807C-DE6D5F3AAD30}" srcOrd="1" destOrd="0" presId="urn:microsoft.com/office/officeart/2005/8/layout/vProcess5"/>
    <dgm:cxn modelId="{4BF17A63-4BF8-AA40-BCF8-62B8EE65A537}" type="presOf" srcId="{6D3F32F4-C666-4E23-A4D5-A1BB7D248F66}" destId="{B6417347-6C37-440C-BDAF-7E4C9CA1A976}" srcOrd="1" destOrd="0" presId="urn:microsoft.com/office/officeart/2005/8/layout/vProcess5"/>
    <dgm:cxn modelId="{8F6F096D-F83A-CF43-A7F8-75A2533EC9AC}" type="presOf" srcId="{889A007C-178D-4763-8C85-07C7CA7658F1}" destId="{57A98F2B-E637-4A75-B09C-795966FCAD72}" srcOrd="0" destOrd="2" presId="urn:microsoft.com/office/officeart/2005/8/layout/vProcess5"/>
    <dgm:cxn modelId="{247E237A-96CB-443F-AE3E-5AA7BDF7F526}" srcId="{974A5756-CB3D-4209-ADF0-8F7BD4551AE8}" destId="{D322B076-77F7-4B5B-885D-28B4AEE39C4A}" srcOrd="1" destOrd="0" parTransId="{4F97690B-0884-4B13-98EE-0C8992273573}" sibTransId="{B783D1FC-B405-4A26-948D-9D7D3995172D}"/>
    <dgm:cxn modelId="{65735E86-F5FF-CB4D-BFD4-3E51EFED8EEF}" type="presOf" srcId="{6D3F32F4-C666-4E23-A4D5-A1BB7D248F66}" destId="{27E43995-D581-4BAF-A603-1859FAB08FA3}" srcOrd="0" destOrd="0" presId="urn:microsoft.com/office/officeart/2005/8/layout/vProcess5"/>
    <dgm:cxn modelId="{E480AF93-8E2F-EC4B-81BC-E8C90927044D}" type="presOf" srcId="{7134DFC7-1DA2-4078-8221-3F6CBCF68F95}" destId="{CD75AA14-522F-4D50-B563-99D01CB9D9D6}" srcOrd="0" destOrd="0" presId="urn:microsoft.com/office/officeart/2005/8/layout/vProcess5"/>
    <dgm:cxn modelId="{E1B3BBBB-5007-E744-BBE7-99757A75B4F3}" type="presOf" srcId="{974A5756-CB3D-4209-ADF0-8F7BD4551AE8}" destId="{8D7F2F80-701A-40FE-A23F-8AE2191677B1}" srcOrd="0" destOrd="0" presId="urn:microsoft.com/office/officeart/2005/8/layout/vProcess5"/>
    <dgm:cxn modelId="{62B862CA-B91E-CC42-8D0F-2BD4703BC7F5}" type="presOf" srcId="{D322B076-77F7-4B5B-885D-28B4AEE39C4A}" destId="{57A98F2B-E637-4A75-B09C-795966FCAD72}" srcOrd="0" destOrd="0" presId="urn:microsoft.com/office/officeart/2005/8/layout/vProcess5"/>
    <dgm:cxn modelId="{0F5C74DD-6DB4-4E7E-905C-A5BAD113AAB5}" srcId="{D322B076-77F7-4B5B-885D-28B4AEE39C4A}" destId="{0A753679-0109-4375-8DF6-219F68C998DD}" srcOrd="0" destOrd="0" parTransId="{DFAA414D-3F32-411C-8215-247C93C988AB}" sibTransId="{B1BEEC02-EBE9-483E-A967-AE461C669AB4}"/>
    <dgm:cxn modelId="{5AF2A7DF-787E-D04A-A1AF-4CCD80CBF251}" type="presOf" srcId="{889A007C-178D-4763-8C85-07C7CA7658F1}" destId="{AF623540-705E-4EC6-807C-DE6D5F3AAD30}" srcOrd="1" destOrd="2" presId="urn:microsoft.com/office/officeart/2005/8/layout/vProcess5"/>
    <dgm:cxn modelId="{1A5800EB-2BEF-3A42-8A9F-EADF05F242F9}" type="presOf" srcId="{B783D1FC-B405-4A26-948D-9D7D3995172D}" destId="{C17CC383-C50B-41C0-9D31-92C9DF6E2DA7}" srcOrd="0" destOrd="0" presId="urn:microsoft.com/office/officeart/2005/8/layout/vProcess5"/>
    <dgm:cxn modelId="{FF8335EE-218F-4AD1-85C3-CCBB06E1C8BE}" srcId="{974A5756-CB3D-4209-ADF0-8F7BD4551AE8}" destId="{DBB77BD2-F28E-42CE-807D-F64E79A3DEBE}" srcOrd="0" destOrd="0" parTransId="{8F90134B-2BA1-4109-AA36-8CBB544BB976}" sibTransId="{7134DFC7-1DA2-4078-8221-3F6CBCF68F95}"/>
    <dgm:cxn modelId="{6771C3FC-B0E4-7F4E-A5D9-1D9151E5D62B}" type="presOf" srcId="{0A753679-0109-4375-8DF6-219F68C998DD}" destId="{AF623540-705E-4EC6-807C-DE6D5F3AAD30}" srcOrd="1" destOrd="1" presId="urn:microsoft.com/office/officeart/2005/8/layout/vProcess5"/>
    <dgm:cxn modelId="{28AA84FE-6080-45BD-B125-709F1A0A68D1}" srcId="{974A5756-CB3D-4209-ADF0-8F7BD4551AE8}" destId="{6D3F32F4-C666-4E23-A4D5-A1BB7D248F66}" srcOrd="2" destOrd="0" parTransId="{3F714234-2DC7-4CE4-9B13-DC874604921D}" sibTransId="{F58CBC86-6C2D-4793-8131-2C5BED372AFA}"/>
    <dgm:cxn modelId="{DF6A6E4E-B2BD-CD4A-891E-BBD46A566DCF}" type="presParOf" srcId="{8D7F2F80-701A-40FE-A23F-8AE2191677B1}" destId="{F1E627A4-297F-420F-892A-D7BBC4392E9A}" srcOrd="0" destOrd="0" presId="urn:microsoft.com/office/officeart/2005/8/layout/vProcess5"/>
    <dgm:cxn modelId="{575804B5-7FDF-EF4A-83F3-BEE3BAB10155}" type="presParOf" srcId="{8D7F2F80-701A-40FE-A23F-8AE2191677B1}" destId="{B5EB9ED8-D809-4082-A7E1-3D8B6268B2CE}" srcOrd="1" destOrd="0" presId="urn:microsoft.com/office/officeart/2005/8/layout/vProcess5"/>
    <dgm:cxn modelId="{6DACE436-92FC-7C4B-8F21-9191B4994137}" type="presParOf" srcId="{8D7F2F80-701A-40FE-A23F-8AE2191677B1}" destId="{57A98F2B-E637-4A75-B09C-795966FCAD72}" srcOrd="2" destOrd="0" presId="urn:microsoft.com/office/officeart/2005/8/layout/vProcess5"/>
    <dgm:cxn modelId="{AE798240-6481-A547-BF02-F41D59BA24C6}" type="presParOf" srcId="{8D7F2F80-701A-40FE-A23F-8AE2191677B1}" destId="{27E43995-D581-4BAF-A603-1859FAB08FA3}" srcOrd="3" destOrd="0" presId="urn:microsoft.com/office/officeart/2005/8/layout/vProcess5"/>
    <dgm:cxn modelId="{C49B3DB4-C954-A74E-A394-F1AA4B07E31F}" type="presParOf" srcId="{8D7F2F80-701A-40FE-A23F-8AE2191677B1}" destId="{CD75AA14-522F-4D50-B563-99D01CB9D9D6}" srcOrd="4" destOrd="0" presId="urn:microsoft.com/office/officeart/2005/8/layout/vProcess5"/>
    <dgm:cxn modelId="{905349E0-FB33-5744-84D9-F64807F09EDD}" type="presParOf" srcId="{8D7F2F80-701A-40FE-A23F-8AE2191677B1}" destId="{C17CC383-C50B-41C0-9D31-92C9DF6E2DA7}" srcOrd="5" destOrd="0" presId="urn:microsoft.com/office/officeart/2005/8/layout/vProcess5"/>
    <dgm:cxn modelId="{991AE6C2-BC18-B14A-BB00-32E7D73133A9}" type="presParOf" srcId="{8D7F2F80-701A-40FE-A23F-8AE2191677B1}" destId="{E1B91779-1E8E-467D-B00B-468948512754}" srcOrd="6" destOrd="0" presId="urn:microsoft.com/office/officeart/2005/8/layout/vProcess5"/>
    <dgm:cxn modelId="{51349D3A-CB60-7B4E-B661-C115423D2BC2}" type="presParOf" srcId="{8D7F2F80-701A-40FE-A23F-8AE2191677B1}" destId="{AF623540-705E-4EC6-807C-DE6D5F3AAD30}" srcOrd="7" destOrd="0" presId="urn:microsoft.com/office/officeart/2005/8/layout/vProcess5"/>
    <dgm:cxn modelId="{9BF26493-0FD8-BB4A-9E36-E2A8F6F5C7F0}" type="presParOf" srcId="{8D7F2F80-701A-40FE-A23F-8AE2191677B1}" destId="{B6417347-6C37-440C-BDAF-7E4C9CA1A976}"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9A865C00-B242-4077-843E-4D54D5B5B745}" type="doc">
      <dgm:prSet loTypeId="urn:microsoft.com/office/officeart/2005/8/layout/vList2" loCatId="list" qsTypeId="urn:microsoft.com/office/officeart/2005/8/quickstyle/3d3" qsCatId="3D" csTypeId="urn:microsoft.com/office/officeart/2005/8/colors/accent1_2" csCatId="accent1"/>
      <dgm:spPr/>
      <dgm:t>
        <a:bodyPr/>
        <a:lstStyle/>
        <a:p>
          <a:endParaRPr lang="en-US"/>
        </a:p>
      </dgm:t>
    </dgm:pt>
    <dgm:pt modelId="{7A2DCDFD-EAD8-4F0A-8400-78ECCEDD4109}">
      <dgm:prSet/>
      <dgm:spPr/>
      <dgm:t>
        <a:bodyPr/>
        <a:lstStyle/>
        <a:p>
          <a:pPr algn="ctr" rtl="0"/>
          <a:r>
            <a:rPr lang="en-US" b="0" dirty="0">
              <a:effectLst>
                <a:outerShdw blurRad="38100" dist="38100" dir="2700000" algn="tl">
                  <a:srgbClr val="000000">
                    <a:alpha val="43137"/>
                  </a:srgbClr>
                </a:outerShdw>
              </a:effectLst>
              <a:latin typeface="Arial Black"/>
              <a:cs typeface="Arial Black"/>
            </a:rPr>
            <a:t>What is a Mindset</a:t>
          </a:r>
        </a:p>
      </dgm:t>
    </dgm:pt>
    <dgm:pt modelId="{C782DAEA-00B8-45F7-8C77-4E5608171C82}" type="parTrans" cxnId="{BE599005-269E-403A-8C28-1096A63E30A5}">
      <dgm:prSet/>
      <dgm:spPr/>
      <dgm:t>
        <a:bodyPr/>
        <a:lstStyle/>
        <a:p>
          <a:endParaRPr lang="en-US"/>
        </a:p>
      </dgm:t>
    </dgm:pt>
    <dgm:pt modelId="{F18708BD-1504-4788-9504-6E92C1BBFE1A}" type="sibTrans" cxnId="{BE599005-269E-403A-8C28-1096A63E30A5}">
      <dgm:prSet/>
      <dgm:spPr/>
      <dgm:t>
        <a:bodyPr/>
        <a:lstStyle/>
        <a:p>
          <a:endParaRPr lang="en-US"/>
        </a:p>
      </dgm:t>
    </dgm:pt>
    <dgm:pt modelId="{0C09FC43-6A6A-4760-B80E-D8BDE7411088}" type="pres">
      <dgm:prSet presAssocID="{9A865C00-B242-4077-843E-4D54D5B5B745}" presName="linear" presStyleCnt="0">
        <dgm:presLayoutVars>
          <dgm:animLvl val="lvl"/>
          <dgm:resizeHandles val="exact"/>
        </dgm:presLayoutVars>
      </dgm:prSet>
      <dgm:spPr/>
    </dgm:pt>
    <dgm:pt modelId="{701941E1-2383-4E58-9CE7-F46177D8B648}" type="pres">
      <dgm:prSet presAssocID="{7A2DCDFD-EAD8-4F0A-8400-78ECCEDD4109}" presName="parentText" presStyleLbl="node1" presStyleIdx="0" presStyleCnt="1">
        <dgm:presLayoutVars>
          <dgm:chMax val="0"/>
          <dgm:bulletEnabled val="1"/>
        </dgm:presLayoutVars>
      </dgm:prSet>
      <dgm:spPr/>
    </dgm:pt>
  </dgm:ptLst>
  <dgm:cxnLst>
    <dgm:cxn modelId="{BE599005-269E-403A-8C28-1096A63E30A5}" srcId="{9A865C00-B242-4077-843E-4D54D5B5B745}" destId="{7A2DCDFD-EAD8-4F0A-8400-78ECCEDD4109}" srcOrd="0" destOrd="0" parTransId="{C782DAEA-00B8-45F7-8C77-4E5608171C82}" sibTransId="{F18708BD-1504-4788-9504-6E92C1BBFE1A}"/>
    <dgm:cxn modelId="{1B6D125F-182D-4892-A2AB-DA5EF8D0B32C}" type="presOf" srcId="{9A865C00-B242-4077-843E-4D54D5B5B745}" destId="{0C09FC43-6A6A-4760-B80E-D8BDE7411088}" srcOrd="0" destOrd="0" presId="urn:microsoft.com/office/officeart/2005/8/layout/vList2"/>
    <dgm:cxn modelId="{15B651A6-47B9-418D-A54B-AC71A21017F8}" type="presOf" srcId="{7A2DCDFD-EAD8-4F0A-8400-78ECCEDD4109}" destId="{701941E1-2383-4E58-9CE7-F46177D8B648}" srcOrd="0" destOrd="0" presId="urn:microsoft.com/office/officeart/2005/8/layout/vList2"/>
    <dgm:cxn modelId="{ED61260C-8C85-406A-BCAB-10E315C37199}" type="presParOf" srcId="{0C09FC43-6A6A-4760-B80E-D8BDE7411088}" destId="{701941E1-2383-4E58-9CE7-F46177D8B64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55B90869-7595-45D0-9204-CEA458F4EA98}" type="doc">
      <dgm:prSet loTypeId="urn:microsoft.com/office/officeart/2005/8/layout/vList2" loCatId="list" qsTypeId="urn:microsoft.com/office/officeart/2005/8/quickstyle/3d3" qsCatId="3D" csTypeId="urn:microsoft.com/office/officeart/2005/8/colors/colorful2" csCatId="colorful" phldr="1"/>
      <dgm:spPr/>
      <dgm:t>
        <a:bodyPr/>
        <a:lstStyle/>
        <a:p>
          <a:endParaRPr lang="en-US"/>
        </a:p>
      </dgm:t>
    </dgm:pt>
    <dgm:pt modelId="{1D32FD44-396E-4A3B-BA92-D2E392304249}">
      <dgm:prSet custT="1"/>
      <dgm:spPr>
        <a:solidFill>
          <a:srgbClr val="008000"/>
        </a:solidFill>
      </dgm:spPr>
      <dgm:t>
        <a:bodyPr/>
        <a:lstStyle/>
        <a:p>
          <a:pPr algn="l" rtl="0"/>
          <a:r>
            <a:rPr lang="en-US" sz="2800" b="1" dirty="0">
              <a:effectLst>
                <a:outerShdw blurRad="38100" dist="38100" dir="2700000" algn="tl">
                  <a:srgbClr val="000000">
                    <a:alpha val="43137"/>
                  </a:srgbClr>
                </a:outerShdw>
              </a:effectLst>
            </a:rPr>
            <a:t>A habitual or characteristic mental attitude or an inclination or disposition that influences or determines a person's responses to and interpretations of situations.</a:t>
          </a:r>
        </a:p>
      </dgm:t>
    </dgm:pt>
    <dgm:pt modelId="{7F627C93-6FD2-4858-915E-22E4C500A2A7}" type="parTrans" cxnId="{50562C8C-BC6B-4076-8430-193120418B6E}">
      <dgm:prSet/>
      <dgm:spPr/>
      <dgm:t>
        <a:bodyPr/>
        <a:lstStyle/>
        <a:p>
          <a:endParaRPr lang="en-US"/>
        </a:p>
      </dgm:t>
    </dgm:pt>
    <dgm:pt modelId="{B9847BD7-53F8-4BAD-9011-5BCB04248AEF}" type="sibTrans" cxnId="{50562C8C-BC6B-4076-8430-193120418B6E}">
      <dgm:prSet/>
      <dgm:spPr/>
      <dgm:t>
        <a:bodyPr/>
        <a:lstStyle/>
        <a:p>
          <a:endParaRPr lang="en-US"/>
        </a:p>
      </dgm:t>
    </dgm:pt>
    <dgm:pt modelId="{203B0162-1F03-4443-B169-1386B2A11F7D}">
      <dgm:prSet custT="1"/>
      <dgm:spPr>
        <a:solidFill>
          <a:srgbClr val="800000"/>
        </a:solidFill>
      </dgm:spPr>
      <dgm:t>
        <a:bodyPr/>
        <a:lstStyle/>
        <a:p>
          <a:pPr algn="l" rtl="0"/>
          <a:r>
            <a:rPr lang="en-US" sz="2800" dirty="0"/>
            <a:t>If you refer to someone's mindset, you mean their general attitudes and the way they typically think about things.</a:t>
          </a:r>
          <a:endParaRPr lang="en-US" sz="2800" b="1" dirty="0">
            <a:effectLst>
              <a:outerShdw blurRad="38100" dist="38100" dir="2700000" algn="tl">
                <a:srgbClr val="000000">
                  <a:alpha val="43137"/>
                </a:srgbClr>
              </a:outerShdw>
            </a:effectLst>
          </a:endParaRPr>
        </a:p>
      </dgm:t>
    </dgm:pt>
    <dgm:pt modelId="{C9418166-5B0D-D34E-A971-75FE88537DCA}" type="parTrans" cxnId="{ED46D590-8646-F24D-A797-37F4FDB56421}">
      <dgm:prSet/>
      <dgm:spPr/>
      <dgm:t>
        <a:bodyPr/>
        <a:lstStyle/>
        <a:p>
          <a:endParaRPr lang="en-US"/>
        </a:p>
      </dgm:t>
    </dgm:pt>
    <dgm:pt modelId="{25A71266-BFB2-CF4A-8A1A-FA57B3D5A09D}" type="sibTrans" cxnId="{ED46D590-8646-F24D-A797-37F4FDB56421}">
      <dgm:prSet/>
      <dgm:spPr/>
      <dgm:t>
        <a:bodyPr/>
        <a:lstStyle/>
        <a:p>
          <a:endParaRPr lang="en-US"/>
        </a:p>
      </dgm:t>
    </dgm:pt>
    <dgm:pt modelId="{7BF7410B-D3EB-4C1F-9AA6-7925605A5DFF}" type="pres">
      <dgm:prSet presAssocID="{55B90869-7595-45D0-9204-CEA458F4EA98}" presName="linear" presStyleCnt="0">
        <dgm:presLayoutVars>
          <dgm:animLvl val="lvl"/>
          <dgm:resizeHandles val="exact"/>
        </dgm:presLayoutVars>
      </dgm:prSet>
      <dgm:spPr/>
    </dgm:pt>
    <dgm:pt modelId="{AEEE7F54-7380-47FA-8945-A931DD7D4DF9}" type="pres">
      <dgm:prSet presAssocID="{1D32FD44-396E-4A3B-BA92-D2E392304249}" presName="parentText" presStyleLbl="node1" presStyleIdx="0" presStyleCnt="2" custScaleY="101325" custLinFactNeighborY="-43368">
        <dgm:presLayoutVars>
          <dgm:chMax val="0"/>
          <dgm:bulletEnabled val="1"/>
        </dgm:presLayoutVars>
      </dgm:prSet>
      <dgm:spPr/>
    </dgm:pt>
    <dgm:pt modelId="{26BB8731-B4DC-604A-A767-6270A4F65A75}" type="pres">
      <dgm:prSet presAssocID="{B9847BD7-53F8-4BAD-9011-5BCB04248AEF}" presName="spacer" presStyleCnt="0"/>
      <dgm:spPr/>
    </dgm:pt>
    <dgm:pt modelId="{EC79D9BA-7A6B-C246-825E-B1BFD975DB72}" type="pres">
      <dgm:prSet presAssocID="{203B0162-1F03-4443-B169-1386B2A11F7D}" presName="parentText" presStyleLbl="node1" presStyleIdx="1" presStyleCnt="2" custScaleY="81584">
        <dgm:presLayoutVars>
          <dgm:chMax val="0"/>
          <dgm:bulletEnabled val="1"/>
        </dgm:presLayoutVars>
      </dgm:prSet>
      <dgm:spPr/>
    </dgm:pt>
  </dgm:ptLst>
  <dgm:cxnLst>
    <dgm:cxn modelId="{7ADAD342-92CB-3F48-BEC0-AA028F1DBB54}" type="presOf" srcId="{203B0162-1F03-4443-B169-1386B2A11F7D}" destId="{EC79D9BA-7A6B-C246-825E-B1BFD975DB72}" srcOrd="0" destOrd="0" presId="urn:microsoft.com/office/officeart/2005/8/layout/vList2"/>
    <dgm:cxn modelId="{50562C8C-BC6B-4076-8430-193120418B6E}" srcId="{55B90869-7595-45D0-9204-CEA458F4EA98}" destId="{1D32FD44-396E-4A3B-BA92-D2E392304249}" srcOrd="0" destOrd="0" parTransId="{7F627C93-6FD2-4858-915E-22E4C500A2A7}" sibTransId="{B9847BD7-53F8-4BAD-9011-5BCB04248AEF}"/>
    <dgm:cxn modelId="{ED46D590-8646-F24D-A797-37F4FDB56421}" srcId="{55B90869-7595-45D0-9204-CEA458F4EA98}" destId="{203B0162-1F03-4443-B169-1386B2A11F7D}" srcOrd="1" destOrd="0" parTransId="{C9418166-5B0D-D34E-A971-75FE88537DCA}" sibTransId="{25A71266-BFB2-CF4A-8A1A-FA57B3D5A09D}"/>
    <dgm:cxn modelId="{FAA3F1C4-9A1D-43CD-8987-BBCA2EDDB394}" type="presOf" srcId="{1D32FD44-396E-4A3B-BA92-D2E392304249}" destId="{AEEE7F54-7380-47FA-8945-A931DD7D4DF9}" srcOrd="0" destOrd="0" presId="urn:microsoft.com/office/officeart/2005/8/layout/vList2"/>
    <dgm:cxn modelId="{C519B8CB-A996-4D21-9F98-FBE6B7652A6F}" type="presOf" srcId="{55B90869-7595-45D0-9204-CEA458F4EA98}" destId="{7BF7410B-D3EB-4C1F-9AA6-7925605A5DFF}" srcOrd="0" destOrd="0" presId="urn:microsoft.com/office/officeart/2005/8/layout/vList2"/>
    <dgm:cxn modelId="{E6F1D26B-59FE-4965-BEF0-94F0B0F9EE64}" type="presParOf" srcId="{7BF7410B-D3EB-4C1F-9AA6-7925605A5DFF}" destId="{AEEE7F54-7380-47FA-8945-A931DD7D4DF9}" srcOrd="0" destOrd="0" presId="urn:microsoft.com/office/officeart/2005/8/layout/vList2"/>
    <dgm:cxn modelId="{36A50E61-AF85-1A48-AC77-FD1B05EE667B}" type="presParOf" srcId="{7BF7410B-D3EB-4C1F-9AA6-7925605A5DFF}" destId="{26BB8731-B4DC-604A-A767-6270A4F65A75}" srcOrd="1" destOrd="0" presId="urn:microsoft.com/office/officeart/2005/8/layout/vList2"/>
    <dgm:cxn modelId="{E0494F93-DC02-5B40-B38C-215DB5A94E8F}" type="presParOf" srcId="{7BF7410B-D3EB-4C1F-9AA6-7925605A5DFF}" destId="{EC79D9BA-7A6B-C246-825E-B1BFD975DB72}"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A68A06-0762-B24B-BBB8-E2DBBF54C218}"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6F555623-E614-5F42-A97B-D72FE50DAEB2}">
      <dgm:prSet phldrT="[Text]" custT="1"/>
      <dgm:spPr/>
      <dgm:t>
        <a:bodyPr/>
        <a:lstStyle/>
        <a:p>
          <a:pPr>
            <a:spcAft>
              <a:spcPts val="0"/>
            </a:spcAft>
          </a:pPr>
          <a:r>
            <a:rPr lang="en-US" sz="2300" dirty="0"/>
            <a:t>Share strategies to ensure integration with the academic curriculum and all activities of the school.</a:t>
          </a:r>
        </a:p>
      </dgm:t>
    </dgm:pt>
    <dgm:pt modelId="{42E8ED32-903B-A640-AE1E-A9C78FBB3BDA}" type="parTrans" cxnId="{7815E4B8-38AD-8446-93C0-B9DF6F12BEB3}">
      <dgm:prSet/>
      <dgm:spPr/>
      <dgm:t>
        <a:bodyPr/>
        <a:lstStyle/>
        <a:p>
          <a:endParaRPr lang="en-US"/>
        </a:p>
      </dgm:t>
    </dgm:pt>
    <dgm:pt modelId="{BB740CD6-BC2F-D844-A783-A563D44681E8}" type="sibTrans" cxnId="{7815E4B8-38AD-8446-93C0-B9DF6F12BEB3}">
      <dgm:prSet/>
      <dgm:spPr/>
      <dgm:t>
        <a:bodyPr/>
        <a:lstStyle/>
        <a:p>
          <a:endParaRPr lang="en-US"/>
        </a:p>
      </dgm:t>
    </dgm:pt>
    <dgm:pt modelId="{F54F4F26-134E-3E4D-A12F-EB30074FAC74}">
      <dgm:prSet phldrT="[Text]" custT="1"/>
      <dgm:spPr>
        <a:solidFill>
          <a:srgbClr val="008000"/>
        </a:solidFill>
      </dgm:spPr>
      <dgm:t>
        <a:bodyPr/>
        <a:lstStyle/>
        <a:p>
          <a:pPr>
            <a:spcAft>
              <a:spcPts val="0"/>
            </a:spcAft>
          </a:pPr>
          <a:r>
            <a:rPr lang="en-US" sz="2300" dirty="0"/>
            <a:t>Provide support  for our CC! Champions to be able to train, support and engage others at your school or organization.</a:t>
          </a:r>
        </a:p>
      </dgm:t>
    </dgm:pt>
    <dgm:pt modelId="{023F4B04-841D-D64A-805A-FB123F99A01D}" type="parTrans" cxnId="{778D9FED-4CEB-7E41-87A6-AE6783FF2B4F}">
      <dgm:prSet/>
      <dgm:spPr/>
      <dgm:t>
        <a:bodyPr/>
        <a:lstStyle/>
        <a:p>
          <a:endParaRPr lang="en-US"/>
        </a:p>
      </dgm:t>
    </dgm:pt>
    <dgm:pt modelId="{FCA6B706-0C20-3B42-849F-09ED2D750813}" type="sibTrans" cxnId="{778D9FED-4CEB-7E41-87A6-AE6783FF2B4F}">
      <dgm:prSet/>
      <dgm:spPr/>
      <dgm:t>
        <a:bodyPr/>
        <a:lstStyle/>
        <a:p>
          <a:endParaRPr lang="en-US"/>
        </a:p>
      </dgm:t>
    </dgm:pt>
    <dgm:pt modelId="{6409E0E5-ABC7-E846-AB66-4EF6F63217C0}">
      <dgm:prSet phldrT="[Text]" custT="1"/>
      <dgm:spPr>
        <a:solidFill>
          <a:schemeClr val="accent6">
            <a:lumMod val="50000"/>
          </a:schemeClr>
        </a:solidFill>
      </dgm:spPr>
      <dgm:t>
        <a:bodyPr/>
        <a:lstStyle/>
        <a:p>
          <a:pPr>
            <a:spcAft>
              <a:spcPts val="0"/>
            </a:spcAft>
          </a:pPr>
          <a:r>
            <a:rPr lang="en-US" sz="2300" dirty="0"/>
            <a:t>Discuss how to bring about change in a school regarding staff attitudes about character and the effort needed  to change student behavior.</a:t>
          </a:r>
        </a:p>
      </dgm:t>
    </dgm:pt>
    <dgm:pt modelId="{96456C44-F4B9-114C-8F62-49BE3872033B}" type="parTrans" cxnId="{E48874EC-51EF-EE4F-A55C-30D8F6993D20}">
      <dgm:prSet/>
      <dgm:spPr/>
      <dgm:t>
        <a:bodyPr/>
        <a:lstStyle/>
        <a:p>
          <a:endParaRPr lang="en-US"/>
        </a:p>
      </dgm:t>
    </dgm:pt>
    <dgm:pt modelId="{1A7B93E2-80FB-0140-B80B-8F4997815AE9}" type="sibTrans" cxnId="{E48874EC-51EF-EE4F-A55C-30D8F6993D20}">
      <dgm:prSet/>
      <dgm:spPr/>
      <dgm:t>
        <a:bodyPr/>
        <a:lstStyle/>
        <a:p>
          <a:endParaRPr lang="en-US"/>
        </a:p>
      </dgm:t>
    </dgm:pt>
    <dgm:pt modelId="{CA828BCC-22A9-A64B-BE3A-E3F877D4164F}">
      <dgm:prSet phldrT="[Text]" custT="1"/>
      <dgm:spPr/>
      <dgm:t>
        <a:bodyPr/>
        <a:lstStyle/>
        <a:p>
          <a:pPr>
            <a:spcAft>
              <a:spcPts val="0"/>
            </a:spcAft>
          </a:pPr>
          <a:r>
            <a:rPr lang="en-US" sz="2300" dirty="0"/>
            <a:t>Have teams leave the workshop with an implementation plan that is organized and purposeful.</a:t>
          </a:r>
        </a:p>
      </dgm:t>
    </dgm:pt>
    <dgm:pt modelId="{B2BFDD69-11D1-D043-92F1-BE588DF06124}" type="parTrans" cxnId="{E01E21E9-377D-144D-8CAA-10ACD578F34F}">
      <dgm:prSet/>
      <dgm:spPr/>
      <dgm:t>
        <a:bodyPr/>
        <a:lstStyle/>
        <a:p>
          <a:endParaRPr lang="en-US"/>
        </a:p>
      </dgm:t>
    </dgm:pt>
    <dgm:pt modelId="{118DD6B5-0AAD-D64C-84F1-9CEF4948103B}" type="sibTrans" cxnId="{E01E21E9-377D-144D-8CAA-10ACD578F34F}">
      <dgm:prSet/>
      <dgm:spPr/>
      <dgm:t>
        <a:bodyPr/>
        <a:lstStyle/>
        <a:p>
          <a:endParaRPr lang="en-US"/>
        </a:p>
      </dgm:t>
    </dgm:pt>
    <dgm:pt modelId="{82ECC633-6B82-7945-97CD-AAC6FEC4063D}">
      <dgm:prSet phldrT="[Text]" custT="1"/>
      <dgm:spPr>
        <a:solidFill>
          <a:srgbClr val="800000"/>
        </a:solidFill>
      </dgm:spPr>
      <dgm:t>
        <a:bodyPr/>
        <a:lstStyle/>
        <a:p>
          <a:pPr>
            <a:spcAft>
              <a:spcPts val="0"/>
            </a:spcAft>
          </a:pPr>
          <a:r>
            <a:rPr lang="en-US" sz="2300" dirty="0"/>
            <a:t>Understand that CHARACTER COUNTS! promotes the Six Pillars of Character and the desired traits in the Social/Emotional and Academic domains and school climate.</a:t>
          </a:r>
        </a:p>
      </dgm:t>
    </dgm:pt>
    <dgm:pt modelId="{02C02625-523F-F64F-B353-7D0627DF4DDA}" type="parTrans" cxnId="{F531088F-DC72-5842-8447-6AB8F823F18F}">
      <dgm:prSet/>
      <dgm:spPr/>
      <dgm:t>
        <a:bodyPr/>
        <a:lstStyle/>
        <a:p>
          <a:endParaRPr lang="en-US"/>
        </a:p>
      </dgm:t>
    </dgm:pt>
    <dgm:pt modelId="{D426C4C7-4810-B844-B22F-F9F859F87B66}" type="sibTrans" cxnId="{F531088F-DC72-5842-8447-6AB8F823F18F}">
      <dgm:prSet/>
      <dgm:spPr/>
      <dgm:t>
        <a:bodyPr/>
        <a:lstStyle/>
        <a:p>
          <a:endParaRPr lang="en-US"/>
        </a:p>
      </dgm:t>
    </dgm:pt>
    <dgm:pt modelId="{57DC99D2-FF48-F241-9DA8-AF4E4C0A7CC9}" type="pres">
      <dgm:prSet presAssocID="{87A68A06-0762-B24B-BBB8-E2DBBF54C218}" presName="linear" presStyleCnt="0">
        <dgm:presLayoutVars>
          <dgm:dir/>
          <dgm:animLvl val="lvl"/>
          <dgm:resizeHandles val="exact"/>
        </dgm:presLayoutVars>
      </dgm:prSet>
      <dgm:spPr/>
    </dgm:pt>
    <dgm:pt modelId="{FC00335F-6276-8146-A460-5EB660B2F17F}" type="pres">
      <dgm:prSet presAssocID="{6F555623-E614-5F42-A97B-D72FE50DAEB2}" presName="parentLin" presStyleCnt="0"/>
      <dgm:spPr/>
    </dgm:pt>
    <dgm:pt modelId="{274AA182-0A22-7048-809D-26554694E994}" type="pres">
      <dgm:prSet presAssocID="{6F555623-E614-5F42-A97B-D72FE50DAEB2}" presName="parentLeftMargin" presStyleLbl="node1" presStyleIdx="0" presStyleCnt="5"/>
      <dgm:spPr/>
    </dgm:pt>
    <dgm:pt modelId="{EC2B32C3-6C85-BD4B-B74B-83124F5DAF01}" type="pres">
      <dgm:prSet presAssocID="{6F555623-E614-5F42-A97B-D72FE50DAEB2}" presName="parentText" presStyleLbl="node1" presStyleIdx="0" presStyleCnt="5" custScaleX="150037" custScaleY="197939" custLinFactNeighborX="515" custLinFactNeighborY="38571">
        <dgm:presLayoutVars>
          <dgm:chMax val="0"/>
          <dgm:bulletEnabled val="1"/>
        </dgm:presLayoutVars>
      </dgm:prSet>
      <dgm:spPr/>
    </dgm:pt>
    <dgm:pt modelId="{A0C33818-D4B6-2143-9F9A-0A9E428C5C03}" type="pres">
      <dgm:prSet presAssocID="{6F555623-E614-5F42-A97B-D72FE50DAEB2}" presName="negativeSpace" presStyleCnt="0"/>
      <dgm:spPr/>
    </dgm:pt>
    <dgm:pt modelId="{AF0C04C6-8EA4-5247-A286-4C0BB40C5957}" type="pres">
      <dgm:prSet presAssocID="{6F555623-E614-5F42-A97B-D72FE50DAEB2}" presName="childText" presStyleLbl="conFgAcc1" presStyleIdx="0" presStyleCnt="5">
        <dgm:presLayoutVars>
          <dgm:bulletEnabled val="1"/>
        </dgm:presLayoutVars>
      </dgm:prSet>
      <dgm:spPr/>
    </dgm:pt>
    <dgm:pt modelId="{555B7FF1-FCCE-F240-A067-F8DB5D026F0B}" type="pres">
      <dgm:prSet presAssocID="{BB740CD6-BC2F-D844-A783-A563D44681E8}" presName="spaceBetweenRectangles" presStyleCnt="0"/>
      <dgm:spPr/>
    </dgm:pt>
    <dgm:pt modelId="{5B74B0F9-DF20-CD49-81B5-623E2C43CB5A}" type="pres">
      <dgm:prSet presAssocID="{F54F4F26-134E-3E4D-A12F-EB30074FAC74}" presName="parentLin" presStyleCnt="0"/>
      <dgm:spPr/>
    </dgm:pt>
    <dgm:pt modelId="{C5BA78CA-7AB7-C24A-9B25-1CC8851BCC1D}" type="pres">
      <dgm:prSet presAssocID="{F54F4F26-134E-3E4D-A12F-EB30074FAC74}" presName="parentLeftMargin" presStyleLbl="node1" presStyleIdx="0" presStyleCnt="5"/>
      <dgm:spPr/>
    </dgm:pt>
    <dgm:pt modelId="{6E5F9D0D-BB9C-874D-9267-89B35F4BF97F}" type="pres">
      <dgm:prSet presAssocID="{F54F4F26-134E-3E4D-A12F-EB30074FAC74}" presName="parentText" presStyleLbl="node1" presStyleIdx="1" presStyleCnt="5" custScaleX="150037" custScaleY="153619" custLinFactNeighborX="515" custLinFactNeighborY="43977">
        <dgm:presLayoutVars>
          <dgm:chMax val="0"/>
          <dgm:bulletEnabled val="1"/>
        </dgm:presLayoutVars>
      </dgm:prSet>
      <dgm:spPr/>
    </dgm:pt>
    <dgm:pt modelId="{83FE6CD4-4920-8D43-804E-D165D71354F8}" type="pres">
      <dgm:prSet presAssocID="{F54F4F26-134E-3E4D-A12F-EB30074FAC74}" presName="negativeSpace" presStyleCnt="0"/>
      <dgm:spPr/>
    </dgm:pt>
    <dgm:pt modelId="{42C16362-3B5B-E645-9DAD-5FBEF3441ACA}" type="pres">
      <dgm:prSet presAssocID="{F54F4F26-134E-3E4D-A12F-EB30074FAC74}" presName="childText" presStyleLbl="conFgAcc1" presStyleIdx="1" presStyleCnt="5">
        <dgm:presLayoutVars>
          <dgm:bulletEnabled val="1"/>
        </dgm:presLayoutVars>
      </dgm:prSet>
      <dgm:spPr/>
    </dgm:pt>
    <dgm:pt modelId="{0BE16C79-C788-DE4F-8C22-823BC6627F91}" type="pres">
      <dgm:prSet presAssocID="{FCA6B706-0C20-3B42-849F-09ED2D750813}" presName="spaceBetweenRectangles" presStyleCnt="0"/>
      <dgm:spPr/>
    </dgm:pt>
    <dgm:pt modelId="{04617099-012A-044C-8460-A7491195808F}" type="pres">
      <dgm:prSet presAssocID="{6409E0E5-ABC7-E846-AB66-4EF6F63217C0}" presName="parentLin" presStyleCnt="0"/>
      <dgm:spPr/>
    </dgm:pt>
    <dgm:pt modelId="{141F2F04-642E-9E40-AF29-5B1DEF0B3ABF}" type="pres">
      <dgm:prSet presAssocID="{6409E0E5-ABC7-E846-AB66-4EF6F63217C0}" presName="parentLeftMargin" presStyleLbl="node1" presStyleIdx="1" presStyleCnt="5"/>
      <dgm:spPr/>
    </dgm:pt>
    <dgm:pt modelId="{09755A4C-456D-FB44-AF23-9FCDD5306E31}" type="pres">
      <dgm:prSet presAssocID="{6409E0E5-ABC7-E846-AB66-4EF6F63217C0}" presName="parentText" presStyleLbl="node1" presStyleIdx="2" presStyleCnt="5" custScaleX="150037" custScaleY="221067" custLinFactNeighborX="-9356" custLinFactNeighborY="24655">
        <dgm:presLayoutVars>
          <dgm:chMax val="0"/>
          <dgm:bulletEnabled val="1"/>
        </dgm:presLayoutVars>
      </dgm:prSet>
      <dgm:spPr/>
    </dgm:pt>
    <dgm:pt modelId="{E99B590E-8583-194C-9638-F9FFB09D44B0}" type="pres">
      <dgm:prSet presAssocID="{6409E0E5-ABC7-E846-AB66-4EF6F63217C0}" presName="negativeSpace" presStyleCnt="0"/>
      <dgm:spPr/>
    </dgm:pt>
    <dgm:pt modelId="{5397E197-80A3-8446-92A2-71716C4C8A93}" type="pres">
      <dgm:prSet presAssocID="{6409E0E5-ABC7-E846-AB66-4EF6F63217C0}" presName="childText" presStyleLbl="conFgAcc1" presStyleIdx="2" presStyleCnt="5">
        <dgm:presLayoutVars>
          <dgm:bulletEnabled val="1"/>
        </dgm:presLayoutVars>
      </dgm:prSet>
      <dgm:spPr/>
    </dgm:pt>
    <dgm:pt modelId="{73A2DF31-09B6-384D-8C92-333CF87DD070}" type="pres">
      <dgm:prSet presAssocID="{1A7B93E2-80FB-0140-B80B-8F4997815AE9}" presName="spaceBetweenRectangles" presStyleCnt="0"/>
      <dgm:spPr/>
    </dgm:pt>
    <dgm:pt modelId="{B116A721-F790-594A-A506-C02DFE0D4654}" type="pres">
      <dgm:prSet presAssocID="{82ECC633-6B82-7945-97CD-AAC6FEC4063D}" presName="parentLin" presStyleCnt="0"/>
      <dgm:spPr/>
    </dgm:pt>
    <dgm:pt modelId="{854F2E0D-7C0F-8544-AFF2-F09F1C8C9C60}" type="pres">
      <dgm:prSet presAssocID="{82ECC633-6B82-7945-97CD-AAC6FEC4063D}" presName="parentLeftMargin" presStyleLbl="node1" presStyleIdx="2" presStyleCnt="5"/>
      <dgm:spPr/>
    </dgm:pt>
    <dgm:pt modelId="{FF79FDF4-C8CA-9F44-A680-67F275307803}" type="pres">
      <dgm:prSet presAssocID="{82ECC633-6B82-7945-97CD-AAC6FEC4063D}" presName="parentText" presStyleLbl="node1" presStyleIdx="3" presStyleCnt="5" custScaleX="142857" custScaleY="211082" custLinFactNeighborX="-18711" custLinFactNeighborY="28248">
        <dgm:presLayoutVars>
          <dgm:chMax val="0"/>
          <dgm:bulletEnabled val="1"/>
        </dgm:presLayoutVars>
      </dgm:prSet>
      <dgm:spPr/>
    </dgm:pt>
    <dgm:pt modelId="{5FFDC775-6160-0C4B-9415-0A0AE6469418}" type="pres">
      <dgm:prSet presAssocID="{82ECC633-6B82-7945-97CD-AAC6FEC4063D}" presName="negativeSpace" presStyleCnt="0"/>
      <dgm:spPr/>
    </dgm:pt>
    <dgm:pt modelId="{15101655-9EC3-884A-996A-DB29D6F94F07}" type="pres">
      <dgm:prSet presAssocID="{82ECC633-6B82-7945-97CD-AAC6FEC4063D}" presName="childText" presStyleLbl="conFgAcc1" presStyleIdx="3" presStyleCnt="5">
        <dgm:presLayoutVars>
          <dgm:bulletEnabled val="1"/>
        </dgm:presLayoutVars>
      </dgm:prSet>
      <dgm:spPr/>
    </dgm:pt>
    <dgm:pt modelId="{CEC17A02-BA76-034B-A916-592144654287}" type="pres">
      <dgm:prSet presAssocID="{D426C4C7-4810-B844-B22F-F9F859F87B66}" presName="spaceBetweenRectangles" presStyleCnt="0"/>
      <dgm:spPr/>
    </dgm:pt>
    <dgm:pt modelId="{977F6E0F-C041-B044-8BF6-FFD8B2258E81}" type="pres">
      <dgm:prSet presAssocID="{CA828BCC-22A9-A64B-BE3A-E3F877D4164F}" presName="parentLin" presStyleCnt="0"/>
      <dgm:spPr/>
    </dgm:pt>
    <dgm:pt modelId="{A262A145-06F7-6F47-96F9-2CE452102916}" type="pres">
      <dgm:prSet presAssocID="{CA828BCC-22A9-A64B-BE3A-E3F877D4164F}" presName="parentLeftMargin" presStyleLbl="node1" presStyleIdx="3" presStyleCnt="5"/>
      <dgm:spPr/>
    </dgm:pt>
    <dgm:pt modelId="{B8CB7A07-3176-774E-8B36-99C058BC0682}" type="pres">
      <dgm:prSet presAssocID="{CA828BCC-22A9-A64B-BE3A-E3F877D4164F}" presName="parentText" presStyleLbl="node1" presStyleIdx="4" presStyleCnt="5" custScaleX="150037" custScaleY="228811" custLinFactNeighborX="-18711" custLinFactNeighborY="23902">
        <dgm:presLayoutVars>
          <dgm:chMax val="0"/>
          <dgm:bulletEnabled val="1"/>
        </dgm:presLayoutVars>
      </dgm:prSet>
      <dgm:spPr/>
    </dgm:pt>
    <dgm:pt modelId="{E1C252A2-1238-AF4D-A8D2-1A4BFB00FFDC}" type="pres">
      <dgm:prSet presAssocID="{CA828BCC-22A9-A64B-BE3A-E3F877D4164F}" presName="negativeSpace" presStyleCnt="0"/>
      <dgm:spPr/>
    </dgm:pt>
    <dgm:pt modelId="{2E83677A-7BB7-0C49-846C-58CA84FF2FED}" type="pres">
      <dgm:prSet presAssocID="{CA828BCC-22A9-A64B-BE3A-E3F877D4164F}" presName="childText" presStyleLbl="conFgAcc1" presStyleIdx="4" presStyleCnt="5" custLinFactNeighborY="-8387">
        <dgm:presLayoutVars>
          <dgm:bulletEnabled val="1"/>
        </dgm:presLayoutVars>
      </dgm:prSet>
      <dgm:spPr/>
    </dgm:pt>
  </dgm:ptLst>
  <dgm:cxnLst>
    <dgm:cxn modelId="{6C460115-06DE-D34B-A216-C94681E7556C}" type="presOf" srcId="{6409E0E5-ABC7-E846-AB66-4EF6F63217C0}" destId="{09755A4C-456D-FB44-AF23-9FCDD5306E31}" srcOrd="1" destOrd="0" presId="urn:microsoft.com/office/officeart/2005/8/layout/list1"/>
    <dgm:cxn modelId="{F52FC732-1BDD-0844-8621-F9DACFED8233}" type="presOf" srcId="{F54F4F26-134E-3E4D-A12F-EB30074FAC74}" destId="{C5BA78CA-7AB7-C24A-9B25-1CC8851BCC1D}" srcOrd="0" destOrd="0" presId="urn:microsoft.com/office/officeart/2005/8/layout/list1"/>
    <dgm:cxn modelId="{45880634-242D-B248-B5CB-97482BFEFF2A}" type="presOf" srcId="{82ECC633-6B82-7945-97CD-AAC6FEC4063D}" destId="{854F2E0D-7C0F-8544-AFF2-F09F1C8C9C60}" srcOrd="0" destOrd="0" presId="urn:microsoft.com/office/officeart/2005/8/layout/list1"/>
    <dgm:cxn modelId="{C4787C37-AC9C-DB4A-8977-91970D14A6CD}" type="presOf" srcId="{6F555623-E614-5F42-A97B-D72FE50DAEB2}" destId="{EC2B32C3-6C85-BD4B-B74B-83124F5DAF01}" srcOrd="1" destOrd="0" presId="urn:microsoft.com/office/officeart/2005/8/layout/list1"/>
    <dgm:cxn modelId="{F531088F-DC72-5842-8447-6AB8F823F18F}" srcId="{87A68A06-0762-B24B-BBB8-E2DBBF54C218}" destId="{82ECC633-6B82-7945-97CD-AAC6FEC4063D}" srcOrd="3" destOrd="0" parTransId="{02C02625-523F-F64F-B353-7D0627DF4DDA}" sibTransId="{D426C4C7-4810-B844-B22F-F9F859F87B66}"/>
    <dgm:cxn modelId="{243BB7A6-5FB0-E64C-9DAA-A3684A08F993}" type="presOf" srcId="{82ECC633-6B82-7945-97CD-AAC6FEC4063D}" destId="{FF79FDF4-C8CA-9F44-A680-67F275307803}" srcOrd="1" destOrd="0" presId="urn:microsoft.com/office/officeart/2005/8/layout/list1"/>
    <dgm:cxn modelId="{8AD228A8-1419-6949-94BD-082E41153701}" type="presOf" srcId="{6409E0E5-ABC7-E846-AB66-4EF6F63217C0}" destId="{141F2F04-642E-9E40-AF29-5B1DEF0B3ABF}" srcOrd="0" destOrd="0" presId="urn:microsoft.com/office/officeart/2005/8/layout/list1"/>
    <dgm:cxn modelId="{AA4246A8-B004-4549-BF01-D456196039A1}" type="presOf" srcId="{CA828BCC-22A9-A64B-BE3A-E3F877D4164F}" destId="{B8CB7A07-3176-774E-8B36-99C058BC0682}" srcOrd="1" destOrd="0" presId="urn:microsoft.com/office/officeart/2005/8/layout/list1"/>
    <dgm:cxn modelId="{7815E4B8-38AD-8446-93C0-B9DF6F12BEB3}" srcId="{87A68A06-0762-B24B-BBB8-E2DBBF54C218}" destId="{6F555623-E614-5F42-A97B-D72FE50DAEB2}" srcOrd="0" destOrd="0" parTransId="{42E8ED32-903B-A640-AE1E-A9C78FBB3BDA}" sibTransId="{BB740CD6-BC2F-D844-A783-A563D44681E8}"/>
    <dgm:cxn modelId="{BEFD52E2-0AE5-BD46-AA50-77DD55CEA1A7}" type="presOf" srcId="{6F555623-E614-5F42-A97B-D72FE50DAEB2}" destId="{274AA182-0A22-7048-809D-26554694E994}" srcOrd="0" destOrd="0" presId="urn:microsoft.com/office/officeart/2005/8/layout/list1"/>
    <dgm:cxn modelId="{C68EC5E3-34BE-2042-892E-FAA212AFCD1E}" type="presOf" srcId="{87A68A06-0762-B24B-BBB8-E2DBBF54C218}" destId="{57DC99D2-FF48-F241-9DA8-AF4E4C0A7CC9}" srcOrd="0" destOrd="0" presId="urn:microsoft.com/office/officeart/2005/8/layout/list1"/>
    <dgm:cxn modelId="{66D40CE7-079E-5B4B-922A-9945C58E1803}" type="presOf" srcId="{CA828BCC-22A9-A64B-BE3A-E3F877D4164F}" destId="{A262A145-06F7-6F47-96F9-2CE452102916}" srcOrd="0" destOrd="0" presId="urn:microsoft.com/office/officeart/2005/8/layout/list1"/>
    <dgm:cxn modelId="{E01E21E9-377D-144D-8CAA-10ACD578F34F}" srcId="{87A68A06-0762-B24B-BBB8-E2DBBF54C218}" destId="{CA828BCC-22A9-A64B-BE3A-E3F877D4164F}" srcOrd="4" destOrd="0" parTransId="{B2BFDD69-11D1-D043-92F1-BE588DF06124}" sibTransId="{118DD6B5-0AAD-D64C-84F1-9CEF4948103B}"/>
    <dgm:cxn modelId="{E48874EC-51EF-EE4F-A55C-30D8F6993D20}" srcId="{87A68A06-0762-B24B-BBB8-E2DBBF54C218}" destId="{6409E0E5-ABC7-E846-AB66-4EF6F63217C0}" srcOrd="2" destOrd="0" parTransId="{96456C44-F4B9-114C-8F62-49BE3872033B}" sibTransId="{1A7B93E2-80FB-0140-B80B-8F4997815AE9}"/>
    <dgm:cxn modelId="{778D9FED-4CEB-7E41-87A6-AE6783FF2B4F}" srcId="{87A68A06-0762-B24B-BBB8-E2DBBF54C218}" destId="{F54F4F26-134E-3E4D-A12F-EB30074FAC74}" srcOrd="1" destOrd="0" parTransId="{023F4B04-841D-D64A-805A-FB123F99A01D}" sibTransId="{FCA6B706-0C20-3B42-849F-09ED2D750813}"/>
    <dgm:cxn modelId="{CD454CF4-19C1-A643-863C-B7B9F27E7E04}" type="presOf" srcId="{F54F4F26-134E-3E4D-A12F-EB30074FAC74}" destId="{6E5F9D0D-BB9C-874D-9267-89B35F4BF97F}" srcOrd="1" destOrd="0" presId="urn:microsoft.com/office/officeart/2005/8/layout/list1"/>
    <dgm:cxn modelId="{3A40B3F6-D840-724C-92E8-0DAA797681B7}" type="presParOf" srcId="{57DC99D2-FF48-F241-9DA8-AF4E4C0A7CC9}" destId="{FC00335F-6276-8146-A460-5EB660B2F17F}" srcOrd="0" destOrd="0" presId="urn:microsoft.com/office/officeart/2005/8/layout/list1"/>
    <dgm:cxn modelId="{12DB4E39-D1C2-0D46-A809-8D05EB8CD5DF}" type="presParOf" srcId="{FC00335F-6276-8146-A460-5EB660B2F17F}" destId="{274AA182-0A22-7048-809D-26554694E994}" srcOrd="0" destOrd="0" presId="urn:microsoft.com/office/officeart/2005/8/layout/list1"/>
    <dgm:cxn modelId="{A5AE5095-AAED-0249-8D6E-221A2A7EE843}" type="presParOf" srcId="{FC00335F-6276-8146-A460-5EB660B2F17F}" destId="{EC2B32C3-6C85-BD4B-B74B-83124F5DAF01}" srcOrd="1" destOrd="0" presId="urn:microsoft.com/office/officeart/2005/8/layout/list1"/>
    <dgm:cxn modelId="{AAFD15A6-5565-CF47-8420-02A4AC954C4E}" type="presParOf" srcId="{57DC99D2-FF48-F241-9DA8-AF4E4C0A7CC9}" destId="{A0C33818-D4B6-2143-9F9A-0A9E428C5C03}" srcOrd="1" destOrd="0" presId="urn:microsoft.com/office/officeart/2005/8/layout/list1"/>
    <dgm:cxn modelId="{775ED0D1-B259-3B4F-BADD-F4B6EFD35C77}" type="presParOf" srcId="{57DC99D2-FF48-F241-9DA8-AF4E4C0A7CC9}" destId="{AF0C04C6-8EA4-5247-A286-4C0BB40C5957}" srcOrd="2" destOrd="0" presId="urn:microsoft.com/office/officeart/2005/8/layout/list1"/>
    <dgm:cxn modelId="{2A371FBC-D6E9-EA41-BBBB-BC2751E32035}" type="presParOf" srcId="{57DC99D2-FF48-F241-9DA8-AF4E4C0A7CC9}" destId="{555B7FF1-FCCE-F240-A067-F8DB5D026F0B}" srcOrd="3" destOrd="0" presId="urn:microsoft.com/office/officeart/2005/8/layout/list1"/>
    <dgm:cxn modelId="{9634E7C0-5A75-D84E-B900-AA1280622D15}" type="presParOf" srcId="{57DC99D2-FF48-F241-9DA8-AF4E4C0A7CC9}" destId="{5B74B0F9-DF20-CD49-81B5-623E2C43CB5A}" srcOrd="4" destOrd="0" presId="urn:microsoft.com/office/officeart/2005/8/layout/list1"/>
    <dgm:cxn modelId="{7C0AD8B8-E6D7-8040-AFC0-F73A829E036E}" type="presParOf" srcId="{5B74B0F9-DF20-CD49-81B5-623E2C43CB5A}" destId="{C5BA78CA-7AB7-C24A-9B25-1CC8851BCC1D}" srcOrd="0" destOrd="0" presId="urn:microsoft.com/office/officeart/2005/8/layout/list1"/>
    <dgm:cxn modelId="{D6A193C6-6829-4040-9FD4-F73ACF1BC7CA}" type="presParOf" srcId="{5B74B0F9-DF20-CD49-81B5-623E2C43CB5A}" destId="{6E5F9D0D-BB9C-874D-9267-89B35F4BF97F}" srcOrd="1" destOrd="0" presId="urn:microsoft.com/office/officeart/2005/8/layout/list1"/>
    <dgm:cxn modelId="{FC9BFA3F-6CB6-EF49-8348-26077B81BB00}" type="presParOf" srcId="{57DC99D2-FF48-F241-9DA8-AF4E4C0A7CC9}" destId="{83FE6CD4-4920-8D43-804E-D165D71354F8}" srcOrd="5" destOrd="0" presId="urn:microsoft.com/office/officeart/2005/8/layout/list1"/>
    <dgm:cxn modelId="{25AA4B6A-397B-234D-9D74-12DC37A9F8A9}" type="presParOf" srcId="{57DC99D2-FF48-F241-9DA8-AF4E4C0A7CC9}" destId="{42C16362-3B5B-E645-9DAD-5FBEF3441ACA}" srcOrd="6" destOrd="0" presId="urn:microsoft.com/office/officeart/2005/8/layout/list1"/>
    <dgm:cxn modelId="{FD29A636-6F19-CC45-B451-4D7ED8670AC6}" type="presParOf" srcId="{57DC99D2-FF48-F241-9DA8-AF4E4C0A7CC9}" destId="{0BE16C79-C788-DE4F-8C22-823BC6627F91}" srcOrd="7" destOrd="0" presId="urn:microsoft.com/office/officeart/2005/8/layout/list1"/>
    <dgm:cxn modelId="{AF899AE1-907B-7845-AB7C-7BDA2D70DF1D}" type="presParOf" srcId="{57DC99D2-FF48-F241-9DA8-AF4E4C0A7CC9}" destId="{04617099-012A-044C-8460-A7491195808F}" srcOrd="8" destOrd="0" presId="urn:microsoft.com/office/officeart/2005/8/layout/list1"/>
    <dgm:cxn modelId="{58764C29-9B4F-CA49-A71D-62A7446F4043}" type="presParOf" srcId="{04617099-012A-044C-8460-A7491195808F}" destId="{141F2F04-642E-9E40-AF29-5B1DEF0B3ABF}" srcOrd="0" destOrd="0" presId="urn:microsoft.com/office/officeart/2005/8/layout/list1"/>
    <dgm:cxn modelId="{33B90E43-8B2E-4D46-90A7-E9E0C96CEC79}" type="presParOf" srcId="{04617099-012A-044C-8460-A7491195808F}" destId="{09755A4C-456D-FB44-AF23-9FCDD5306E31}" srcOrd="1" destOrd="0" presId="urn:microsoft.com/office/officeart/2005/8/layout/list1"/>
    <dgm:cxn modelId="{1CD5770F-115F-0F4D-8278-66069B87CAE3}" type="presParOf" srcId="{57DC99D2-FF48-F241-9DA8-AF4E4C0A7CC9}" destId="{E99B590E-8583-194C-9638-F9FFB09D44B0}" srcOrd="9" destOrd="0" presId="urn:microsoft.com/office/officeart/2005/8/layout/list1"/>
    <dgm:cxn modelId="{55083B2B-A20D-904E-B497-529BC94849B9}" type="presParOf" srcId="{57DC99D2-FF48-F241-9DA8-AF4E4C0A7CC9}" destId="{5397E197-80A3-8446-92A2-71716C4C8A93}" srcOrd="10" destOrd="0" presId="urn:microsoft.com/office/officeart/2005/8/layout/list1"/>
    <dgm:cxn modelId="{34918387-348F-9544-8196-3F7169891DDB}" type="presParOf" srcId="{57DC99D2-FF48-F241-9DA8-AF4E4C0A7CC9}" destId="{73A2DF31-09B6-384D-8C92-333CF87DD070}" srcOrd="11" destOrd="0" presId="urn:microsoft.com/office/officeart/2005/8/layout/list1"/>
    <dgm:cxn modelId="{8F6C9FDF-D721-B94E-9FFC-EBE901E95971}" type="presParOf" srcId="{57DC99D2-FF48-F241-9DA8-AF4E4C0A7CC9}" destId="{B116A721-F790-594A-A506-C02DFE0D4654}" srcOrd="12" destOrd="0" presId="urn:microsoft.com/office/officeart/2005/8/layout/list1"/>
    <dgm:cxn modelId="{2485A3AA-BE19-1A42-B042-A321640EEAF2}" type="presParOf" srcId="{B116A721-F790-594A-A506-C02DFE0D4654}" destId="{854F2E0D-7C0F-8544-AFF2-F09F1C8C9C60}" srcOrd="0" destOrd="0" presId="urn:microsoft.com/office/officeart/2005/8/layout/list1"/>
    <dgm:cxn modelId="{936EF5B5-8F5A-CF4C-96D8-EE5BE0B47697}" type="presParOf" srcId="{B116A721-F790-594A-A506-C02DFE0D4654}" destId="{FF79FDF4-C8CA-9F44-A680-67F275307803}" srcOrd="1" destOrd="0" presId="urn:microsoft.com/office/officeart/2005/8/layout/list1"/>
    <dgm:cxn modelId="{32D44A46-96F3-6B45-B60A-90F667B58D67}" type="presParOf" srcId="{57DC99D2-FF48-F241-9DA8-AF4E4C0A7CC9}" destId="{5FFDC775-6160-0C4B-9415-0A0AE6469418}" srcOrd="13" destOrd="0" presId="urn:microsoft.com/office/officeart/2005/8/layout/list1"/>
    <dgm:cxn modelId="{64DAF8F1-DC64-CE4C-AD4C-98FCD649D7DC}" type="presParOf" srcId="{57DC99D2-FF48-F241-9DA8-AF4E4C0A7CC9}" destId="{15101655-9EC3-884A-996A-DB29D6F94F07}" srcOrd="14" destOrd="0" presId="urn:microsoft.com/office/officeart/2005/8/layout/list1"/>
    <dgm:cxn modelId="{474B3E38-A2F8-934C-B638-07308F7CE4D7}" type="presParOf" srcId="{57DC99D2-FF48-F241-9DA8-AF4E4C0A7CC9}" destId="{CEC17A02-BA76-034B-A916-592144654287}" srcOrd="15" destOrd="0" presId="urn:microsoft.com/office/officeart/2005/8/layout/list1"/>
    <dgm:cxn modelId="{4C5DA3BB-B16C-3747-8BB1-2900F31A3355}" type="presParOf" srcId="{57DC99D2-FF48-F241-9DA8-AF4E4C0A7CC9}" destId="{977F6E0F-C041-B044-8BF6-FFD8B2258E81}" srcOrd="16" destOrd="0" presId="urn:microsoft.com/office/officeart/2005/8/layout/list1"/>
    <dgm:cxn modelId="{26878530-4953-054D-B214-D6EB63D9BA6C}" type="presParOf" srcId="{977F6E0F-C041-B044-8BF6-FFD8B2258E81}" destId="{A262A145-06F7-6F47-96F9-2CE452102916}" srcOrd="0" destOrd="0" presId="urn:microsoft.com/office/officeart/2005/8/layout/list1"/>
    <dgm:cxn modelId="{FB558221-B5BF-B045-B344-3B886D98DF71}" type="presParOf" srcId="{977F6E0F-C041-B044-8BF6-FFD8B2258E81}" destId="{B8CB7A07-3176-774E-8B36-99C058BC0682}" srcOrd="1" destOrd="0" presId="urn:microsoft.com/office/officeart/2005/8/layout/list1"/>
    <dgm:cxn modelId="{DCFDF2EC-36B5-8648-8227-585E0DBF14B6}" type="presParOf" srcId="{57DC99D2-FF48-F241-9DA8-AF4E4C0A7CC9}" destId="{E1C252A2-1238-AF4D-A8D2-1A4BFB00FFDC}" srcOrd="17" destOrd="0" presId="urn:microsoft.com/office/officeart/2005/8/layout/list1"/>
    <dgm:cxn modelId="{DB3DEAB1-71B9-0A47-AD9A-AAD2A5A01FC6}" type="presParOf" srcId="{57DC99D2-FF48-F241-9DA8-AF4E4C0A7CC9}" destId="{2E83677A-7BB7-0C49-846C-58CA84FF2FED}"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C133B93D-1AF3-4D6A-82CE-49DAF90BFCF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B5E2D2F-222D-4172-B363-EE13A9F09C8D}">
      <dgm:prSet custT="1"/>
      <dgm:spPr/>
      <dgm:t>
        <a:bodyPr/>
        <a:lstStyle/>
        <a:p>
          <a:pPr algn="ctr" rtl="0"/>
          <a:r>
            <a:rPr lang="en-US" sz="4000" b="0" dirty="0">
              <a:effectLst>
                <a:outerShdw blurRad="38100" dist="38100" dir="2700000" algn="tl">
                  <a:srgbClr val="000000">
                    <a:alpha val="43137"/>
                  </a:srgbClr>
                </a:outerShdw>
              </a:effectLst>
              <a:latin typeface="Arial Black"/>
              <a:cs typeface="Arial Black"/>
            </a:rPr>
            <a:t>Do you see the arrow?</a:t>
          </a:r>
        </a:p>
      </dgm:t>
    </dgm:pt>
    <dgm:pt modelId="{D4A773ED-CF8C-4969-AE84-F51813AC6443}" type="parTrans" cxnId="{D7776BB5-02B0-42E2-AB28-C5CCC153B6AD}">
      <dgm:prSet/>
      <dgm:spPr/>
      <dgm:t>
        <a:bodyPr/>
        <a:lstStyle/>
        <a:p>
          <a:endParaRPr lang="en-US"/>
        </a:p>
      </dgm:t>
    </dgm:pt>
    <dgm:pt modelId="{F360CFB1-271B-4F3C-B06B-F08FCC7C7265}" type="sibTrans" cxnId="{D7776BB5-02B0-42E2-AB28-C5CCC153B6AD}">
      <dgm:prSet/>
      <dgm:spPr/>
      <dgm:t>
        <a:bodyPr/>
        <a:lstStyle/>
        <a:p>
          <a:endParaRPr lang="en-US"/>
        </a:p>
      </dgm:t>
    </dgm:pt>
    <dgm:pt modelId="{3A214810-1578-4932-9B60-A40537D56AAC}" type="pres">
      <dgm:prSet presAssocID="{C133B93D-1AF3-4D6A-82CE-49DAF90BFCF9}" presName="linear" presStyleCnt="0">
        <dgm:presLayoutVars>
          <dgm:animLvl val="lvl"/>
          <dgm:resizeHandles val="exact"/>
        </dgm:presLayoutVars>
      </dgm:prSet>
      <dgm:spPr/>
    </dgm:pt>
    <dgm:pt modelId="{7FA43EDC-62D1-4ED4-82F7-B9261B653B48}" type="pres">
      <dgm:prSet presAssocID="{FB5E2D2F-222D-4172-B363-EE13A9F09C8D}" presName="parentText" presStyleLbl="node1" presStyleIdx="0" presStyleCnt="1" custLinFactNeighborX="13326" custLinFactNeighborY="1685">
        <dgm:presLayoutVars>
          <dgm:chMax val="0"/>
          <dgm:bulletEnabled val="1"/>
        </dgm:presLayoutVars>
      </dgm:prSet>
      <dgm:spPr/>
    </dgm:pt>
  </dgm:ptLst>
  <dgm:cxnLst>
    <dgm:cxn modelId="{D7776BB5-02B0-42E2-AB28-C5CCC153B6AD}" srcId="{C133B93D-1AF3-4D6A-82CE-49DAF90BFCF9}" destId="{FB5E2D2F-222D-4172-B363-EE13A9F09C8D}" srcOrd="0" destOrd="0" parTransId="{D4A773ED-CF8C-4969-AE84-F51813AC6443}" sibTransId="{F360CFB1-271B-4F3C-B06B-F08FCC7C7265}"/>
    <dgm:cxn modelId="{6846F0C4-E535-43CD-984B-91ED2178B4FB}" type="presOf" srcId="{C133B93D-1AF3-4D6A-82CE-49DAF90BFCF9}" destId="{3A214810-1578-4932-9B60-A40537D56AAC}" srcOrd="0" destOrd="0" presId="urn:microsoft.com/office/officeart/2005/8/layout/vList2"/>
    <dgm:cxn modelId="{80435AC6-949B-4F81-9C1C-48FDF52180C3}" type="presOf" srcId="{FB5E2D2F-222D-4172-B363-EE13A9F09C8D}" destId="{7FA43EDC-62D1-4ED4-82F7-B9261B653B48}" srcOrd="0" destOrd="0" presId="urn:microsoft.com/office/officeart/2005/8/layout/vList2"/>
    <dgm:cxn modelId="{7DA444F8-2440-44A9-8ED9-A43513421BF5}" type="presParOf" srcId="{3A214810-1578-4932-9B60-A40537D56AAC}" destId="{7FA43EDC-62D1-4ED4-82F7-B9261B653B4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C133B93D-1AF3-4D6A-82CE-49DAF90BFCF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5E2D2F-222D-4172-B363-EE13A9F09C8D}">
      <dgm:prSet custT="1"/>
      <dgm:spPr>
        <a:solidFill>
          <a:schemeClr val="bg1">
            <a:lumMod val="50000"/>
          </a:schemeClr>
        </a:solidFill>
      </dgm:spPr>
      <dgm:t>
        <a:bodyPr/>
        <a:lstStyle/>
        <a:p>
          <a:pPr algn="ctr" rtl="0"/>
          <a:r>
            <a:rPr lang="en-US" sz="4000" b="0" dirty="0">
              <a:effectLst>
                <a:outerShdw blurRad="38100" dist="38100" dir="2700000" algn="tl">
                  <a:srgbClr val="000000">
                    <a:alpha val="43137"/>
                  </a:srgbClr>
                </a:outerShdw>
              </a:effectLst>
              <a:latin typeface="Arial Black"/>
              <a:cs typeface="Arial Black"/>
            </a:rPr>
            <a:t>Do you see the arrow?</a:t>
          </a:r>
        </a:p>
      </dgm:t>
    </dgm:pt>
    <dgm:pt modelId="{D4A773ED-CF8C-4969-AE84-F51813AC6443}" type="parTrans" cxnId="{D7776BB5-02B0-42E2-AB28-C5CCC153B6AD}">
      <dgm:prSet/>
      <dgm:spPr/>
      <dgm:t>
        <a:bodyPr/>
        <a:lstStyle/>
        <a:p>
          <a:endParaRPr lang="en-US"/>
        </a:p>
      </dgm:t>
    </dgm:pt>
    <dgm:pt modelId="{F360CFB1-271B-4F3C-B06B-F08FCC7C7265}" type="sibTrans" cxnId="{D7776BB5-02B0-42E2-AB28-C5CCC153B6AD}">
      <dgm:prSet/>
      <dgm:spPr/>
      <dgm:t>
        <a:bodyPr/>
        <a:lstStyle/>
        <a:p>
          <a:endParaRPr lang="en-US"/>
        </a:p>
      </dgm:t>
    </dgm:pt>
    <dgm:pt modelId="{3A214810-1578-4932-9B60-A40537D56AAC}" type="pres">
      <dgm:prSet presAssocID="{C133B93D-1AF3-4D6A-82CE-49DAF90BFCF9}" presName="linear" presStyleCnt="0">
        <dgm:presLayoutVars>
          <dgm:animLvl val="lvl"/>
          <dgm:resizeHandles val="exact"/>
        </dgm:presLayoutVars>
      </dgm:prSet>
      <dgm:spPr/>
    </dgm:pt>
    <dgm:pt modelId="{7FA43EDC-62D1-4ED4-82F7-B9261B653B48}" type="pres">
      <dgm:prSet presAssocID="{FB5E2D2F-222D-4172-B363-EE13A9F09C8D}" presName="parentText" presStyleLbl="node1" presStyleIdx="0" presStyleCnt="1">
        <dgm:presLayoutVars>
          <dgm:chMax val="0"/>
          <dgm:bulletEnabled val="1"/>
        </dgm:presLayoutVars>
      </dgm:prSet>
      <dgm:spPr/>
    </dgm:pt>
  </dgm:ptLst>
  <dgm:cxnLst>
    <dgm:cxn modelId="{BA415D35-5FC0-4EB8-BB23-2ACCF1DA3282}" type="presOf" srcId="{FB5E2D2F-222D-4172-B363-EE13A9F09C8D}" destId="{7FA43EDC-62D1-4ED4-82F7-B9261B653B48}" srcOrd="0" destOrd="0" presId="urn:microsoft.com/office/officeart/2005/8/layout/vList2"/>
    <dgm:cxn modelId="{D7776BB5-02B0-42E2-AB28-C5CCC153B6AD}" srcId="{C133B93D-1AF3-4D6A-82CE-49DAF90BFCF9}" destId="{FB5E2D2F-222D-4172-B363-EE13A9F09C8D}" srcOrd="0" destOrd="0" parTransId="{D4A773ED-CF8C-4969-AE84-F51813AC6443}" sibTransId="{F360CFB1-271B-4F3C-B06B-F08FCC7C7265}"/>
    <dgm:cxn modelId="{35E819F3-B691-4216-BA8E-B7AC2FCCCE1C}" type="presOf" srcId="{C133B93D-1AF3-4D6A-82CE-49DAF90BFCF9}" destId="{3A214810-1578-4932-9B60-A40537D56AAC}" srcOrd="0" destOrd="0" presId="urn:microsoft.com/office/officeart/2005/8/layout/vList2"/>
    <dgm:cxn modelId="{7D6A8F2C-69B1-43D2-8309-A56C48D4C929}" type="presParOf" srcId="{3A214810-1578-4932-9B60-A40537D56AAC}" destId="{7FA43EDC-62D1-4ED4-82F7-B9261B653B4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9CF07525-7AAF-4514-838D-B7CFAC41FCDA}"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FD3627ED-E358-44BB-A428-F5FEBB63EEA5}">
      <dgm:prSet custT="1"/>
      <dgm:spPr>
        <a:solidFill>
          <a:schemeClr val="accent1"/>
        </a:solidFill>
      </dgm:spPr>
      <dgm:t>
        <a:bodyPr/>
        <a:lstStyle/>
        <a:p>
          <a:pPr algn="ctr" rtl="0"/>
          <a:r>
            <a:rPr lang="en-US" sz="4000" b="0" dirty="0">
              <a:solidFill>
                <a:schemeClr val="bg1"/>
              </a:solidFill>
              <a:effectLst>
                <a:outerShdw blurRad="38100" dist="38100" dir="2700000" algn="tl">
                  <a:srgbClr val="000000">
                    <a:alpha val="43137"/>
                  </a:srgbClr>
                </a:outerShdw>
              </a:effectLst>
              <a:latin typeface="Arial Black"/>
              <a:cs typeface="Arial Black"/>
            </a:rPr>
            <a:t>How many arrows are there? </a:t>
          </a:r>
        </a:p>
      </dgm:t>
    </dgm:pt>
    <dgm:pt modelId="{CFA58447-B747-41FE-BB12-1797011EDD6A}" type="sibTrans" cxnId="{71381F90-647B-4266-838F-673BFB77559C}">
      <dgm:prSet/>
      <dgm:spPr/>
      <dgm:t>
        <a:bodyPr/>
        <a:lstStyle/>
        <a:p>
          <a:endParaRPr lang="en-US"/>
        </a:p>
      </dgm:t>
    </dgm:pt>
    <dgm:pt modelId="{B189D5D0-C30E-425A-BA3D-3BD664568511}" type="parTrans" cxnId="{71381F90-647B-4266-838F-673BFB77559C}">
      <dgm:prSet/>
      <dgm:spPr/>
      <dgm:t>
        <a:bodyPr/>
        <a:lstStyle/>
        <a:p>
          <a:endParaRPr lang="en-US"/>
        </a:p>
      </dgm:t>
    </dgm:pt>
    <dgm:pt modelId="{BD2D64C1-BE00-40D8-9160-31FC22FAC6FB}" type="pres">
      <dgm:prSet presAssocID="{9CF07525-7AAF-4514-838D-B7CFAC41FCDA}" presName="linear" presStyleCnt="0">
        <dgm:presLayoutVars>
          <dgm:animLvl val="lvl"/>
          <dgm:resizeHandles val="exact"/>
        </dgm:presLayoutVars>
      </dgm:prSet>
      <dgm:spPr/>
    </dgm:pt>
    <dgm:pt modelId="{801C5030-5947-4F41-BC00-A4DB6FC6F23F}" type="pres">
      <dgm:prSet presAssocID="{FD3627ED-E358-44BB-A428-F5FEBB63EEA5}" presName="parentText" presStyleLbl="node1" presStyleIdx="0" presStyleCnt="1" custLinFactNeighborX="-14711" custLinFactNeighborY="-44467">
        <dgm:presLayoutVars>
          <dgm:chMax val="0"/>
          <dgm:bulletEnabled val="1"/>
        </dgm:presLayoutVars>
      </dgm:prSet>
      <dgm:spPr/>
    </dgm:pt>
  </dgm:ptLst>
  <dgm:cxnLst>
    <dgm:cxn modelId="{3627225A-76B7-473F-BF7C-3E109CFFE7E6}" type="presOf" srcId="{FD3627ED-E358-44BB-A428-F5FEBB63EEA5}" destId="{801C5030-5947-4F41-BC00-A4DB6FC6F23F}" srcOrd="0" destOrd="0" presId="urn:microsoft.com/office/officeart/2005/8/layout/vList2"/>
    <dgm:cxn modelId="{31F8506D-02CD-448A-B1FF-64C19CD8D399}" type="presOf" srcId="{9CF07525-7AAF-4514-838D-B7CFAC41FCDA}" destId="{BD2D64C1-BE00-40D8-9160-31FC22FAC6FB}" srcOrd="0" destOrd="0" presId="urn:microsoft.com/office/officeart/2005/8/layout/vList2"/>
    <dgm:cxn modelId="{71381F90-647B-4266-838F-673BFB77559C}" srcId="{9CF07525-7AAF-4514-838D-B7CFAC41FCDA}" destId="{FD3627ED-E358-44BB-A428-F5FEBB63EEA5}" srcOrd="0" destOrd="0" parTransId="{B189D5D0-C30E-425A-BA3D-3BD664568511}" sibTransId="{CFA58447-B747-41FE-BB12-1797011EDD6A}"/>
    <dgm:cxn modelId="{8B7754D7-4403-44E9-9433-A24A27652E15}" type="presParOf" srcId="{BD2D64C1-BE00-40D8-9160-31FC22FAC6FB}" destId="{801C5030-5947-4F41-BC00-A4DB6FC6F23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A9202253-9F2C-4E24-8911-B166728F019C}" type="doc">
      <dgm:prSet loTypeId="urn:microsoft.com/office/officeart/2005/8/layout/vList2" loCatId="list" qsTypeId="urn:microsoft.com/office/officeart/2005/8/quickstyle/3d2" qsCatId="3D" csTypeId="urn:microsoft.com/office/officeart/2005/8/colors/accent1_2" csCatId="accent1"/>
      <dgm:spPr/>
      <dgm:t>
        <a:bodyPr/>
        <a:lstStyle/>
        <a:p>
          <a:endParaRPr lang="en-US"/>
        </a:p>
      </dgm:t>
    </dgm:pt>
    <dgm:pt modelId="{B551330F-8632-4DAF-BA6F-1FD1982BF184}">
      <dgm:prSet custT="1"/>
      <dgm:spPr/>
      <dgm:t>
        <a:bodyPr/>
        <a:lstStyle/>
        <a:p>
          <a:pPr algn="ctr" rtl="0"/>
          <a:r>
            <a:rPr lang="en-US" sz="4400" b="0" dirty="0">
              <a:effectLst>
                <a:outerShdw blurRad="38100" dist="38100" dir="2700000" algn="tl">
                  <a:srgbClr val="000000">
                    <a:alpha val="43137"/>
                  </a:srgbClr>
                </a:outerShdw>
              </a:effectLst>
              <a:latin typeface="Arial Black"/>
              <a:cs typeface="Arial Black"/>
            </a:rPr>
            <a:t>What do you see?</a:t>
          </a:r>
        </a:p>
      </dgm:t>
    </dgm:pt>
    <dgm:pt modelId="{8D5BC6A5-871F-4D9A-B5DB-A4D7E81876E0}" type="parTrans" cxnId="{3ED05D2B-F1A3-449D-B7A2-059FB1613DAD}">
      <dgm:prSet/>
      <dgm:spPr/>
      <dgm:t>
        <a:bodyPr/>
        <a:lstStyle/>
        <a:p>
          <a:endParaRPr lang="en-US"/>
        </a:p>
      </dgm:t>
    </dgm:pt>
    <dgm:pt modelId="{367F033E-6D70-4EB2-88FE-2C19195E260D}" type="sibTrans" cxnId="{3ED05D2B-F1A3-449D-B7A2-059FB1613DAD}">
      <dgm:prSet/>
      <dgm:spPr/>
      <dgm:t>
        <a:bodyPr/>
        <a:lstStyle/>
        <a:p>
          <a:endParaRPr lang="en-US"/>
        </a:p>
      </dgm:t>
    </dgm:pt>
    <dgm:pt modelId="{9BB0E576-71AA-47C8-B41D-8B17868F5E6A}" type="pres">
      <dgm:prSet presAssocID="{A9202253-9F2C-4E24-8911-B166728F019C}" presName="linear" presStyleCnt="0">
        <dgm:presLayoutVars>
          <dgm:animLvl val="lvl"/>
          <dgm:resizeHandles val="exact"/>
        </dgm:presLayoutVars>
      </dgm:prSet>
      <dgm:spPr/>
    </dgm:pt>
    <dgm:pt modelId="{1F17EFCA-8171-44C9-9773-E7CA56A96B37}" type="pres">
      <dgm:prSet presAssocID="{B551330F-8632-4DAF-BA6F-1FD1982BF184}" presName="parentText" presStyleLbl="node1" presStyleIdx="0" presStyleCnt="1" custLinFactNeighborX="12859" custLinFactNeighborY="28682">
        <dgm:presLayoutVars>
          <dgm:chMax val="0"/>
          <dgm:bulletEnabled val="1"/>
        </dgm:presLayoutVars>
      </dgm:prSet>
      <dgm:spPr/>
    </dgm:pt>
  </dgm:ptLst>
  <dgm:cxnLst>
    <dgm:cxn modelId="{3ED05D2B-F1A3-449D-B7A2-059FB1613DAD}" srcId="{A9202253-9F2C-4E24-8911-B166728F019C}" destId="{B551330F-8632-4DAF-BA6F-1FD1982BF184}" srcOrd="0" destOrd="0" parTransId="{8D5BC6A5-871F-4D9A-B5DB-A4D7E81876E0}" sibTransId="{367F033E-6D70-4EB2-88FE-2C19195E260D}"/>
    <dgm:cxn modelId="{AA4E7039-F5E6-48E0-A189-1D4D4D4AC9EF}" type="presOf" srcId="{A9202253-9F2C-4E24-8911-B166728F019C}" destId="{9BB0E576-71AA-47C8-B41D-8B17868F5E6A}" srcOrd="0" destOrd="0" presId="urn:microsoft.com/office/officeart/2005/8/layout/vList2"/>
    <dgm:cxn modelId="{61B754E8-BD69-4DF1-8DE3-F683460D52E0}" type="presOf" srcId="{B551330F-8632-4DAF-BA6F-1FD1982BF184}" destId="{1F17EFCA-8171-44C9-9773-E7CA56A96B37}" srcOrd="0" destOrd="0" presId="urn:microsoft.com/office/officeart/2005/8/layout/vList2"/>
    <dgm:cxn modelId="{A9892B56-C199-47BC-8406-6A7F2ACD3DDA}" type="presParOf" srcId="{9BB0E576-71AA-47C8-B41D-8B17868F5E6A}" destId="{1F17EFCA-8171-44C9-9773-E7CA56A96B3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A754EEFB-AA52-46FB-850C-E678D3575B32}" type="doc">
      <dgm:prSet loTypeId="urn:microsoft.com/office/officeart/2005/8/layout/vList2" loCatId="list" qsTypeId="urn:microsoft.com/office/officeart/2005/8/quickstyle/simple1" qsCatId="simple" csTypeId="urn:microsoft.com/office/officeart/2005/8/colors/colorful1#127" csCatId="colorful" phldr="1"/>
      <dgm:spPr/>
      <dgm:t>
        <a:bodyPr/>
        <a:lstStyle/>
        <a:p>
          <a:endParaRPr lang="en-US"/>
        </a:p>
      </dgm:t>
    </dgm:pt>
    <dgm:pt modelId="{A57E30A4-4104-4A4D-9CF8-3BEC7FE66FCB}">
      <dgm:prSet custT="1"/>
      <dgm:spPr>
        <a:solidFill>
          <a:srgbClr val="800000"/>
        </a:solidFill>
      </dgm:spPr>
      <dgm:t>
        <a:bodyPr anchor="b"/>
        <a:lstStyle/>
        <a:p>
          <a:pPr algn="ctr" rtl="0"/>
          <a:r>
            <a:rPr lang="en-US" sz="4000" b="0" dirty="0">
              <a:solidFill>
                <a:schemeClr val="bg1"/>
              </a:solidFill>
              <a:effectLst>
                <a:outerShdw blurRad="38100" dist="38100" dir="2700000" algn="tl">
                  <a:srgbClr val="000000">
                    <a:alpha val="43137"/>
                  </a:srgbClr>
                </a:outerShdw>
              </a:effectLst>
              <a:latin typeface="Arial Black"/>
              <a:cs typeface="Arial Black"/>
            </a:rPr>
            <a:t>Mindsets and Perception</a:t>
          </a:r>
        </a:p>
      </dgm:t>
    </dgm:pt>
    <dgm:pt modelId="{1FA6659D-FA56-42DB-95AE-3F2D4AB84B5C}" type="parTrans" cxnId="{F4443004-3DEA-4365-8941-F81CF079E987}">
      <dgm:prSet/>
      <dgm:spPr/>
      <dgm:t>
        <a:bodyPr/>
        <a:lstStyle/>
        <a:p>
          <a:endParaRPr lang="en-US"/>
        </a:p>
      </dgm:t>
    </dgm:pt>
    <dgm:pt modelId="{A432BA8F-03AD-4C58-A1E0-63088F2847B2}" type="sibTrans" cxnId="{F4443004-3DEA-4365-8941-F81CF079E987}">
      <dgm:prSet/>
      <dgm:spPr/>
      <dgm:t>
        <a:bodyPr/>
        <a:lstStyle/>
        <a:p>
          <a:endParaRPr lang="en-US"/>
        </a:p>
      </dgm:t>
    </dgm:pt>
    <dgm:pt modelId="{770D0014-04DB-47AB-9906-CA2A691F25D0}" type="pres">
      <dgm:prSet presAssocID="{A754EEFB-AA52-46FB-850C-E678D3575B32}" presName="linear" presStyleCnt="0">
        <dgm:presLayoutVars>
          <dgm:animLvl val="lvl"/>
          <dgm:resizeHandles val="exact"/>
        </dgm:presLayoutVars>
      </dgm:prSet>
      <dgm:spPr/>
    </dgm:pt>
    <dgm:pt modelId="{76BC00C9-2479-4CAD-8607-52AB58A629B9}" type="pres">
      <dgm:prSet presAssocID="{A57E30A4-4104-4A4D-9CF8-3BEC7FE66FCB}" presName="parentText" presStyleLbl="node1" presStyleIdx="0" presStyleCnt="1" custScaleY="244881" custLinFactNeighborX="11111" custLinFactNeighborY="20777">
        <dgm:presLayoutVars>
          <dgm:chMax val="0"/>
          <dgm:bulletEnabled val="1"/>
        </dgm:presLayoutVars>
      </dgm:prSet>
      <dgm:spPr/>
    </dgm:pt>
  </dgm:ptLst>
  <dgm:cxnLst>
    <dgm:cxn modelId="{F4443004-3DEA-4365-8941-F81CF079E987}" srcId="{A754EEFB-AA52-46FB-850C-E678D3575B32}" destId="{A57E30A4-4104-4A4D-9CF8-3BEC7FE66FCB}" srcOrd="0" destOrd="0" parTransId="{1FA6659D-FA56-42DB-95AE-3F2D4AB84B5C}" sibTransId="{A432BA8F-03AD-4C58-A1E0-63088F2847B2}"/>
    <dgm:cxn modelId="{38A72D06-14A2-6249-A7FB-17EDC81BEBCE}" type="presOf" srcId="{A57E30A4-4104-4A4D-9CF8-3BEC7FE66FCB}" destId="{76BC00C9-2479-4CAD-8607-52AB58A629B9}" srcOrd="0" destOrd="0" presId="urn:microsoft.com/office/officeart/2005/8/layout/vList2"/>
    <dgm:cxn modelId="{5687C113-CD24-FC43-9E07-0504F97F464C}" type="presOf" srcId="{A754EEFB-AA52-46FB-850C-E678D3575B32}" destId="{770D0014-04DB-47AB-9906-CA2A691F25D0}" srcOrd="0" destOrd="0" presId="urn:microsoft.com/office/officeart/2005/8/layout/vList2"/>
    <dgm:cxn modelId="{C5ADF0CB-3690-294F-9FF8-7FED5A87DE7B}" type="presParOf" srcId="{770D0014-04DB-47AB-9906-CA2A691F25D0}" destId="{76BC00C9-2479-4CAD-8607-52AB58A629B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047FD51F-13D1-3E4B-B948-DB826AE48D50}" type="doc">
      <dgm:prSet loTypeId="urn:microsoft.com/office/officeart/2005/8/layout/process4" loCatId="process" qsTypeId="urn:microsoft.com/office/officeart/2005/8/quickstyle/simple1" qsCatId="simple" csTypeId="urn:microsoft.com/office/officeart/2005/8/colors/colorful3" csCatId="colorful" phldr="1"/>
      <dgm:spPr/>
      <dgm:t>
        <a:bodyPr/>
        <a:lstStyle/>
        <a:p>
          <a:endParaRPr lang="en-US"/>
        </a:p>
      </dgm:t>
    </dgm:pt>
    <dgm:pt modelId="{6FD62981-1553-FA49-8A8A-B80DD9365232}">
      <dgm:prSet custT="1"/>
      <dgm:spPr>
        <a:solidFill>
          <a:srgbClr val="008000"/>
        </a:solidFill>
      </dgm:spPr>
      <dgm:t>
        <a:bodyPr/>
        <a:lstStyle/>
        <a:p>
          <a:pPr rtl="0"/>
          <a:r>
            <a:rPr lang="en-US" sz="2800" b="0" dirty="0">
              <a:solidFill>
                <a:schemeClr val="bg1"/>
              </a:solidFill>
            </a:rPr>
            <a:t>What we see is affected by our vantage point and we often do not see all that is before our eyes</a:t>
          </a:r>
        </a:p>
      </dgm:t>
    </dgm:pt>
    <dgm:pt modelId="{788343FC-5C92-FA44-86B2-1292DF3D4BF6}" type="parTrans" cxnId="{36BA0FFB-21D8-9345-84F7-EBD808EA483A}">
      <dgm:prSet/>
      <dgm:spPr/>
      <dgm:t>
        <a:bodyPr/>
        <a:lstStyle/>
        <a:p>
          <a:endParaRPr lang="en-US"/>
        </a:p>
      </dgm:t>
    </dgm:pt>
    <dgm:pt modelId="{ED50F238-451B-A842-8BE6-5BE267A4FFD5}" type="sibTrans" cxnId="{36BA0FFB-21D8-9345-84F7-EBD808EA483A}">
      <dgm:prSet/>
      <dgm:spPr/>
      <dgm:t>
        <a:bodyPr/>
        <a:lstStyle/>
        <a:p>
          <a:endParaRPr lang="en-US"/>
        </a:p>
      </dgm:t>
    </dgm:pt>
    <dgm:pt modelId="{DBF0692E-28FE-E542-90DA-C7843AFF5914}">
      <dgm:prSet custT="1"/>
      <dgm:spPr>
        <a:solidFill>
          <a:srgbClr val="800000"/>
        </a:solidFill>
      </dgm:spPr>
      <dgm:t>
        <a:bodyPr/>
        <a:lstStyle/>
        <a:p>
          <a:pPr rtl="0"/>
          <a:r>
            <a:rPr lang="en-US" sz="2800" b="0" dirty="0"/>
            <a:t>The brain adopts strategies and looks for patterns</a:t>
          </a:r>
        </a:p>
      </dgm:t>
    </dgm:pt>
    <dgm:pt modelId="{AB232CA3-3526-6F46-BE55-4A46AC5D9EC5}" type="parTrans" cxnId="{E226E327-A03F-A146-AEC4-246CE7AF3201}">
      <dgm:prSet/>
      <dgm:spPr/>
      <dgm:t>
        <a:bodyPr/>
        <a:lstStyle/>
        <a:p>
          <a:endParaRPr lang="en-US"/>
        </a:p>
      </dgm:t>
    </dgm:pt>
    <dgm:pt modelId="{F76DA136-8287-394F-B316-5CB6A76751A1}" type="sibTrans" cxnId="{E226E327-A03F-A146-AEC4-246CE7AF3201}">
      <dgm:prSet/>
      <dgm:spPr/>
      <dgm:t>
        <a:bodyPr/>
        <a:lstStyle/>
        <a:p>
          <a:endParaRPr lang="en-US"/>
        </a:p>
      </dgm:t>
    </dgm:pt>
    <dgm:pt modelId="{A0035274-B502-694B-B3AA-B4208A7C21B9}">
      <dgm:prSet custT="1"/>
      <dgm:spPr>
        <a:solidFill>
          <a:schemeClr val="tx2">
            <a:lumMod val="50000"/>
          </a:schemeClr>
        </a:solidFill>
      </dgm:spPr>
      <dgm:t>
        <a:bodyPr/>
        <a:lstStyle/>
        <a:p>
          <a:pPr rtl="0"/>
          <a:r>
            <a:rPr lang="en-US" sz="2800" b="0" dirty="0">
              <a:solidFill>
                <a:schemeClr val="bg1"/>
              </a:solidFill>
            </a:rPr>
            <a:t>What we see is not necessarily what is</a:t>
          </a:r>
        </a:p>
      </dgm:t>
    </dgm:pt>
    <dgm:pt modelId="{4D8E08A1-F4A2-B543-91D3-A03F033A5712}" type="parTrans" cxnId="{F5F1E323-0579-D947-8EBE-83AAB49D9A25}">
      <dgm:prSet/>
      <dgm:spPr/>
      <dgm:t>
        <a:bodyPr/>
        <a:lstStyle/>
        <a:p>
          <a:endParaRPr lang="en-US"/>
        </a:p>
      </dgm:t>
    </dgm:pt>
    <dgm:pt modelId="{6D76BC97-9282-3C4E-BC8E-E0187F8A98D1}" type="sibTrans" cxnId="{F5F1E323-0579-D947-8EBE-83AAB49D9A25}">
      <dgm:prSet/>
      <dgm:spPr/>
      <dgm:t>
        <a:bodyPr/>
        <a:lstStyle/>
        <a:p>
          <a:endParaRPr lang="en-US"/>
        </a:p>
      </dgm:t>
    </dgm:pt>
    <dgm:pt modelId="{33D56C0D-0B1F-2146-AF95-46FD1F525E64}" type="pres">
      <dgm:prSet presAssocID="{047FD51F-13D1-3E4B-B948-DB826AE48D50}" presName="Name0" presStyleCnt="0">
        <dgm:presLayoutVars>
          <dgm:dir/>
          <dgm:animLvl val="lvl"/>
          <dgm:resizeHandles val="exact"/>
        </dgm:presLayoutVars>
      </dgm:prSet>
      <dgm:spPr/>
    </dgm:pt>
    <dgm:pt modelId="{AFF2C94D-5973-DE45-8DA4-6F653E5B3B5B}" type="pres">
      <dgm:prSet presAssocID="{DBF0692E-28FE-E542-90DA-C7843AFF5914}" presName="boxAndChildren" presStyleCnt="0"/>
      <dgm:spPr/>
    </dgm:pt>
    <dgm:pt modelId="{42ECFD8E-7B3C-9A41-9FD8-C01D61F60969}" type="pres">
      <dgm:prSet presAssocID="{DBF0692E-28FE-E542-90DA-C7843AFF5914}" presName="parentTextBox" presStyleLbl="node1" presStyleIdx="0" presStyleCnt="3"/>
      <dgm:spPr/>
    </dgm:pt>
    <dgm:pt modelId="{F9903CAA-25B6-F645-99DF-53B53EC45A89}" type="pres">
      <dgm:prSet presAssocID="{ED50F238-451B-A842-8BE6-5BE267A4FFD5}" presName="sp" presStyleCnt="0"/>
      <dgm:spPr/>
    </dgm:pt>
    <dgm:pt modelId="{EF3A3230-7463-614B-9740-E22B1785DEC6}" type="pres">
      <dgm:prSet presAssocID="{6FD62981-1553-FA49-8A8A-B80DD9365232}" presName="arrowAndChildren" presStyleCnt="0"/>
      <dgm:spPr/>
    </dgm:pt>
    <dgm:pt modelId="{1DC809ED-AF2D-1A4E-B2BE-A7A3E798C38C}" type="pres">
      <dgm:prSet presAssocID="{6FD62981-1553-FA49-8A8A-B80DD9365232}" presName="parentTextArrow" presStyleLbl="node1" presStyleIdx="1" presStyleCnt="3" custLinFactNeighborY="1756"/>
      <dgm:spPr/>
    </dgm:pt>
    <dgm:pt modelId="{6548F38C-EC57-7940-B228-0F3018F595E4}" type="pres">
      <dgm:prSet presAssocID="{6D76BC97-9282-3C4E-BC8E-E0187F8A98D1}" presName="sp" presStyleCnt="0"/>
      <dgm:spPr/>
    </dgm:pt>
    <dgm:pt modelId="{45181CE5-3232-3740-AF29-8881EBDFF79D}" type="pres">
      <dgm:prSet presAssocID="{A0035274-B502-694B-B3AA-B4208A7C21B9}" presName="arrowAndChildren" presStyleCnt="0"/>
      <dgm:spPr/>
    </dgm:pt>
    <dgm:pt modelId="{38E43901-BAD4-594C-8CE6-69D5237C292A}" type="pres">
      <dgm:prSet presAssocID="{A0035274-B502-694B-B3AA-B4208A7C21B9}" presName="parentTextArrow" presStyleLbl="node1" presStyleIdx="2" presStyleCnt="3" custLinFactNeighborY="4002"/>
      <dgm:spPr/>
    </dgm:pt>
  </dgm:ptLst>
  <dgm:cxnLst>
    <dgm:cxn modelId="{F5F1E323-0579-D947-8EBE-83AAB49D9A25}" srcId="{047FD51F-13D1-3E4B-B948-DB826AE48D50}" destId="{A0035274-B502-694B-B3AA-B4208A7C21B9}" srcOrd="0" destOrd="0" parTransId="{4D8E08A1-F4A2-B543-91D3-A03F033A5712}" sibTransId="{6D76BC97-9282-3C4E-BC8E-E0187F8A98D1}"/>
    <dgm:cxn modelId="{E226E327-A03F-A146-AEC4-246CE7AF3201}" srcId="{047FD51F-13D1-3E4B-B948-DB826AE48D50}" destId="{DBF0692E-28FE-E542-90DA-C7843AFF5914}" srcOrd="2" destOrd="0" parTransId="{AB232CA3-3526-6F46-BE55-4A46AC5D9EC5}" sibTransId="{F76DA136-8287-394F-B316-5CB6A76751A1}"/>
    <dgm:cxn modelId="{567C992C-F553-B647-B030-6F9861C0778B}" type="presOf" srcId="{DBF0692E-28FE-E542-90DA-C7843AFF5914}" destId="{42ECFD8E-7B3C-9A41-9FD8-C01D61F60969}" srcOrd="0" destOrd="0" presId="urn:microsoft.com/office/officeart/2005/8/layout/process4"/>
    <dgm:cxn modelId="{EDA5BB3F-7B28-5E4E-83CA-DE7650B27222}" type="presOf" srcId="{6FD62981-1553-FA49-8A8A-B80DD9365232}" destId="{1DC809ED-AF2D-1A4E-B2BE-A7A3E798C38C}" srcOrd="0" destOrd="0" presId="urn:microsoft.com/office/officeart/2005/8/layout/process4"/>
    <dgm:cxn modelId="{B17D795A-B45D-1A45-930E-15187696F500}" type="presOf" srcId="{A0035274-B502-694B-B3AA-B4208A7C21B9}" destId="{38E43901-BAD4-594C-8CE6-69D5237C292A}" srcOrd="0" destOrd="0" presId="urn:microsoft.com/office/officeart/2005/8/layout/process4"/>
    <dgm:cxn modelId="{C6CEDDBB-BD69-A741-9742-C503794F9A99}" type="presOf" srcId="{047FD51F-13D1-3E4B-B948-DB826AE48D50}" destId="{33D56C0D-0B1F-2146-AF95-46FD1F525E64}" srcOrd="0" destOrd="0" presId="urn:microsoft.com/office/officeart/2005/8/layout/process4"/>
    <dgm:cxn modelId="{36BA0FFB-21D8-9345-84F7-EBD808EA483A}" srcId="{047FD51F-13D1-3E4B-B948-DB826AE48D50}" destId="{6FD62981-1553-FA49-8A8A-B80DD9365232}" srcOrd="1" destOrd="0" parTransId="{788343FC-5C92-FA44-86B2-1292DF3D4BF6}" sibTransId="{ED50F238-451B-A842-8BE6-5BE267A4FFD5}"/>
    <dgm:cxn modelId="{EBB70BD9-6653-DF4C-A8A2-3C3204D69E91}" type="presParOf" srcId="{33D56C0D-0B1F-2146-AF95-46FD1F525E64}" destId="{AFF2C94D-5973-DE45-8DA4-6F653E5B3B5B}" srcOrd="0" destOrd="0" presId="urn:microsoft.com/office/officeart/2005/8/layout/process4"/>
    <dgm:cxn modelId="{A2F8F973-DC47-8A48-BA31-807F3F45B896}" type="presParOf" srcId="{AFF2C94D-5973-DE45-8DA4-6F653E5B3B5B}" destId="{42ECFD8E-7B3C-9A41-9FD8-C01D61F60969}" srcOrd="0" destOrd="0" presId="urn:microsoft.com/office/officeart/2005/8/layout/process4"/>
    <dgm:cxn modelId="{37A50608-091F-404A-81BC-A3C6409D44A7}" type="presParOf" srcId="{33D56C0D-0B1F-2146-AF95-46FD1F525E64}" destId="{F9903CAA-25B6-F645-99DF-53B53EC45A89}" srcOrd="1" destOrd="0" presId="urn:microsoft.com/office/officeart/2005/8/layout/process4"/>
    <dgm:cxn modelId="{67F3E364-D11B-2047-84EE-26D403A29605}" type="presParOf" srcId="{33D56C0D-0B1F-2146-AF95-46FD1F525E64}" destId="{EF3A3230-7463-614B-9740-E22B1785DEC6}" srcOrd="2" destOrd="0" presId="urn:microsoft.com/office/officeart/2005/8/layout/process4"/>
    <dgm:cxn modelId="{4D51D07E-BFE2-6F47-976C-63DC311E05FD}" type="presParOf" srcId="{EF3A3230-7463-614B-9740-E22B1785DEC6}" destId="{1DC809ED-AF2D-1A4E-B2BE-A7A3E798C38C}" srcOrd="0" destOrd="0" presId="urn:microsoft.com/office/officeart/2005/8/layout/process4"/>
    <dgm:cxn modelId="{02AB9BCF-1600-9446-805D-E69D47260809}" type="presParOf" srcId="{33D56C0D-0B1F-2146-AF95-46FD1F525E64}" destId="{6548F38C-EC57-7940-B228-0F3018F595E4}" srcOrd="3" destOrd="0" presId="urn:microsoft.com/office/officeart/2005/8/layout/process4"/>
    <dgm:cxn modelId="{D8A03890-C829-8045-A102-CC93024E4DCA}" type="presParOf" srcId="{33D56C0D-0B1F-2146-AF95-46FD1F525E64}" destId="{45181CE5-3232-3740-AF29-8881EBDFF79D}" srcOrd="4" destOrd="0" presId="urn:microsoft.com/office/officeart/2005/8/layout/process4"/>
    <dgm:cxn modelId="{CCF45A50-B6E7-6446-986C-58F87F4800DC}" type="presParOf" srcId="{45181CE5-3232-3740-AF29-8881EBDFF79D}" destId="{38E43901-BAD4-594C-8CE6-69D5237C292A}" srcOrd="0"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B717DAD7-E987-4D65-94C6-23F5149F074F}" type="doc">
      <dgm:prSet loTypeId="urn:microsoft.com/office/officeart/2005/8/layout/vList2" loCatId="list" qsTypeId="urn:microsoft.com/office/officeart/2005/8/quickstyle/3d3" qsCatId="3D" csTypeId="urn:microsoft.com/office/officeart/2005/8/colors/colorful5" csCatId="colorful" phldr="1"/>
      <dgm:spPr/>
      <dgm:t>
        <a:bodyPr/>
        <a:lstStyle/>
        <a:p>
          <a:endParaRPr lang="en-US"/>
        </a:p>
      </dgm:t>
    </dgm:pt>
    <dgm:pt modelId="{A225E354-7FD8-4835-B83F-4707C50B0C9E}">
      <dgm:prSet/>
      <dgm:spPr>
        <a:solidFill>
          <a:srgbClr val="800000"/>
        </a:solidFill>
      </dgm:spPr>
      <dgm:t>
        <a:bodyPr/>
        <a:lstStyle/>
        <a:p>
          <a:pPr rtl="0"/>
          <a:r>
            <a:rPr lang="en-US" b="0" dirty="0">
              <a:effectLst>
                <a:outerShdw blurRad="38100" dist="38100" dir="2700000" algn="tl">
                  <a:srgbClr val="000000">
                    <a:alpha val="43137"/>
                  </a:srgbClr>
                </a:outerShdw>
              </a:effectLst>
              <a:latin typeface="Arial Black"/>
              <a:cs typeface="Arial Black"/>
            </a:rPr>
            <a:t>Mindset Choices That Change Your Life</a:t>
          </a:r>
        </a:p>
      </dgm:t>
    </dgm:pt>
    <dgm:pt modelId="{00CA93AD-6079-4BA1-B494-6BE6F3F50107}" type="parTrans" cxnId="{A6E74888-2B8C-4636-A9F9-478EB70551BD}">
      <dgm:prSet/>
      <dgm:spPr/>
      <dgm:t>
        <a:bodyPr/>
        <a:lstStyle/>
        <a:p>
          <a:endParaRPr lang="en-US"/>
        </a:p>
      </dgm:t>
    </dgm:pt>
    <dgm:pt modelId="{79EC8C50-08A5-4755-93B6-BD17A7774948}" type="sibTrans" cxnId="{A6E74888-2B8C-4636-A9F9-478EB70551BD}">
      <dgm:prSet/>
      <dgm:spPr/>
      <dgm:t>
        <a:bodyPr/>
        <a:lstStyle/>
        <a:p>
          <a:endParaRPr lang="en-US"/>
        </a:p>
      </dgm:t>
    </dgm:pt>
    <dgm:pt modelId="{02EBBB94-D1D4-4349-B61E-88D42FA38D7B}" type="pres">
      <dgm:prSet presAssocID="{B717DAD7-E987-4D65-94C6-23F5149F074F}" presName="linear" presStyleCnt="0">
        <dgm:presLayoutVars>
          <dgm:animLvl val="lvl"/>
          <dgm:resizeHandles val="exact"/>
        </dgm:presLayoutVars>
      </dgm:prSet>
      <dgm:spPr/>
    </dgm:pt>
    <dgm:pt modelId="{87920337-E605-438B-A048-73D9997D5477}" type="pres">
      <dgm:prSet presAssocID="{A225E354-7FD8-4835-B83F-4707C50B0C9E}" presName="parentText" presStyleLbl="node1" presStyleIdx="0" presStyleCnt="1" custScaleX="99383">
        <dgm:presLayoutVars>
          <dgm:chMax val="0"/>
          <dgm:bulletEnabled val="1"/>
        </dgm:presLayoutVars>
      </dgm:prSet>
      <dgm:spPr/>
    </dgm:pt>
  </dgm:ptLst>
  <dgm:cxnLst>
    <dgm:cxn modelId="{AD8B9A77-0732-6445-A70B-3B76230C138D}" type="presOf" srcId="{A225E354-7FD8-4835-B83F-4707C50B0C9E}" destId="{87920337-E605-438B-A048-73D9997D5477}" srcOrd="0" destOrd="0" presId="urn:microsoft.com/office/officeart/2005/8/layout/vList2"/>
    <dgm:cxn modelId="{A6E74888-2B8C-4636-A9F9-478EB70551BD}" srcId="{B717DAD7-E987-4D65-94C6-23F5149F074F}" destId="{A225E354-7FD8-4835-B83F-4707C50B0C9E}" srcOrd="0" destOrd="0" parTransId="{00CA93AD-6079-4BA1-B494-6BE6F3F50107}" sibTransId="{79EC8C50-08A5-4755-93B6-BD17A7774948}"/>
    <dgm:cxn modelId="{998E36EE-F966-BB43-A41D-9B983A730CB2}" type="presOf" srcId="{B717DAD7-E987-4D65-94C6-23F5149F074F}" destId="{02EBBB94-D1D4-4349-B61E-88D42FA38D7B}" srcOrd="0" destOrd="0" presId="urn:microsoft.com/office/officeart/2005/8/layout/vList2"/>
    <dgm:cxn modelId="{3A80E0DC-87BF-0044-999E-55749CB3BAF2}" type="presParOf" srcId="{02EBBB94-D1D4-4349-B61E-88D42FA38D7B}" destId="{87920337-E605-438B-A048-73D9997D547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A3711307-4B7E-4B7D-8964-6C10A1058075}" type="doc">
      <dgm:prSet loTypeId="urn:microsoft.com/office/officeart/2005/8/layout/radial4" loCatId="relationship" qsTypeId="urn:microsoft.com/office/officeart/2005/8/quickstyle/3d2" qsCatId="3D" csTypeId="urn:microsoft.com/office/officeart/2005/8/colors/colorful4" csCatId="colorful" phldr="1"/>
      <dgm:spPr/>
      <dgm:t>
        <a:bodyPr/>
        <a:lstStyle/>
        <a:p>
          <a:endParaRPr lang="en-US"/>
        </a:p>
      </dgm:t>
    </dgm:pt>
    <dgm:pt modelId="{926E9240-1341-4089-B554-514E6848159A}">
      <dgm:prSet custT="1"/>
      <dgm:spPr>
        <a:solidFill>
          <a:srgbClr val="800000"/>
        </a:solidFill>
      </dgm:spPr>
      <dgm:t>
        <a:bodyPr/>
        <a:lstStyle/>
        <a:p>
          <a:pPr rtl="0"/>
          <a:r>
            <a:rPr lang="en-US" sz="3000" b="1" dirty="0">
              <a:effectLst>
                <a:outerShdw blurRad="38100" dist="38100" dir="2700000" algn="tl">
                  <a:srgbClr val="000000">
                    <a:alpha val="43137"/>
                  </a:srgbClr>
                </a:outerShdw>
              </a:effectLst>
            </a:rPr>
            <a:t>MINDSETS</a:t>
          </a:r>
        </a:p>
      </dgm:t>
    </dgm:pt>
    <dgm:pt modelId="{7624A28D-8E7E-4E43-B77E-7476830F091B}" type="parTrans" cxnId="{6A5F30DA-6AC0-4F51-9875-2E489B8E80D2}">
      <dgm:prSet/>
      <dgm:spPr/>
      <dgm:t>
        <a:bodyPr/>
        <a:lstStyle/>
        <a:p>
          <a:endParaRPr lang="en-US"/>
        </a:p>
      </dgm:t>
    </dgm:pt>
    <dgm:pt modelId="{3648E01F-B2ED-430B-9417-642EC89A62C4}" type="sibTrans" cxnId="{6A5F30DA-6AC0-4F51-9875-2E489B8E80D2}">
      <dgm:prSet/>
      <dgm:spPr/>
      <dgm:t>
        <a:bodyPr/>
        <a:lstStyle/>
        <a:p>
          <a:endParaRPr lang="en-US"/>
        </a:p>
      </dgm:t>
    </dgm:pt>
    <dgm:pt modelId="{E1DF76B1-8695-4856-B841-ADD0FD6D4376}">
      <dgm:prSet custT="1"/>
      <dgm:spPr>
        <a:solidFill>
          <a:srgbClr val="008000"/>
        </a:solidFill>
      </dgm:spPr>
      <dgm:t>
        <a:bodyPr/>
        <a:lstStyle/>
        <a:p>
          <a:pPr rtl="0"/>
          <a:r>
            <a:rPr lang="en-US" sz="2400" b="1" dirty="0">
              <a:effectLst>
                <a:outerShdw blurRad="38100" dist="38100" dir="2700000" algn="tl">
                  <a:srgbClr val="000000">
                    <a:alpha val="43137"/>
                  </a:srgbClr>
                </a:outerShdw>
              </a:effectLst>
            </a:rPr>
            <a:t>Ethics or expediency</a:t>
          </a:r>
        </a:p>
      </dgm:t>
    </dgm:pt>
    <dgm:pt modelId="{C5BC0B9A-3B20-4FD0-BE01-1A693839BB00}" type="parTrans" cxnId="{798CE913-823E-4EC7-B829-07731F125879}">
      <dgm:prSet/>
      <dgm:spPr>
        <a:solidFill>
          <a:srgbClr val="800000"/>
        </a:solidFill>
      </dgm:spPr>
      <dgm:t>
        <a:bodyPr/>
        <a:lstStyle/>
        <a:p>
          <a:endParaRPr lang="en-US"/>
        </a:p>
      </dgm:t>
    </dgm:pt>
    <dgm:pt modelId="{8A3AD565-B729-48E5-A389-E271A787A636}" type="sibTrans" cxnId="{798CE913-823E-4EC7-B829-07731F125879}">
      <dgm:prSet/>
      <dgm:spPr/>
      <dgm:t>
        <a:bodyPr/>
        <a:lstStyle/>
        <a:p>
          <a:endParaRPr lang="en-US"/>
        </a:p>
      </dgm:t>
    </dgm:pt>
    <dgm:pt modelId="{B748A74B-E176-42BD-A6B5-5178AE4E037A}">
      <dgm:prSet custT="1"/>
      <dgm:spPr>
        <a:solidFill>
          <a:srgbClr val="152F70"/>
        </a:solidFill>
      </dgm:spPr>
      <dgm:t>
        <a:bodyPr/>
        <a:lstStyle/>
        <a:p>
          <a:pPr rtl="0"/>
          <a:r>
            <a:rPr lang="en-US" sz="2400" b="1" dirty="0">
              <a:effectLst>
                <a:outerShdw blurRad="38100" dist="38100" dir="2700000" algn="tl">
                  <a:srgbClr val="000000">
                    <a:alpha val="43137"/>
                  </a:srgbClr>
                </a:outerShdw>
              </a:effectLst>
            </a:rPr>
            <a:t>Accountability or excuses</a:t>
          </a:r>
          <a:endParaRPr lang="en-US" sz="2400" dirty="0">
            <a:effectLst>
              <a:outerShdw blurRad="38100" dist="38100" dir="2700000" algn="tl">
                <a:srgbClr val="000000">
                  <a:alpha val="43137"/>
                </a:srgbClr>
              </a:outerShdw>
            </a:effectLst>
          </a:endParaRPr>
        </a:p>
      </dgm:t>
    </dgm:pt>
    <dgm:pt modelId="{0B8CB6EA-0C1A-4AC0-AEDE-F62530AF6F11}" type="parTrans" cxnId="{D976D8D1-F0E8-454C-90E5-17867C33D4A4}">
      <dgm:prSet/>
      <dgm:spPr>
        <a:solidFill>
          <a:srgbClr val="800000"/>
        </a:solidFill>
      </dgm:spPr>
      <dgm:t>
        <a:bodyPr/>
        <a:lstStyle/>
        <a:p>
          <a:endParaRPr lang="en-US"/>
        </a:p>
      </dgm:t>
    </dgm:pt>
    <dgm:pt modelId="{1BDABC4B-304A-430A-957A-2A11B2181F7E}" type="sibTrans" cxnId="{D976D8D1-F0E8-454C-90E5-17867C33D4A4}">
      <dgm:prSet/>
      <dgm:spPr/>
      <dgm:t>
        <a:bodyPr/>
        <a:lstStyle/>
        <a:p>
          <a:endParaRPr lang="en-US"/>
        </a:p>
      </dgm:t>
    </dgm:pt>
    <dgm:pt modelId="{0CE7D9E1-58C2-4F27-BF47-35224B5846F5}">
      <dgm:prSet custT="1"/>
      <dgm:spPr>
        <a:solidFill>
          <a:srgbClr val="FF0000"/>
        </a:solidFill>
      </dgm:spPr>
      <dgm:t>
        <a:bodyPr/>
        <a:lstStyle/>
        <a:p>
          <a:pPr rtl="0"/>
          <a:r>
            <a:rPr lang="en-US" sz="2400" b="1" dirty="0">
              <a:effectLst>
                <a:outerShdw blurRad="38100" dist="38100" dir="2700000" algn="tl">
                  <a:srgbClr val="000000">
                    <a:alpha val="43137"/>
                  </a:srgbClr>
                </a:outerShdw>
              </a:effectLst>
            </a:rPr>
            <a:t>Judgmental or acceptance</a:t>
          </a:r>
          <a:endParaRPr lang="en-US" sz="2400" dirty="0">
            <a:effectLst>
              <a:outerShdw blurRad="38100" dist="38100" dir="2700000" algn="tl">
                <a:srgbClr val="000000">
                  <a:alpha val="43137"/>
                </a:srgbClr>
              </a:outerShdw>
            </a:effectLst>
          </a:endParaRPr>
        </a:p>
      </dgm:t>
    </dgm:pt>
    <dgm:pt modelId="{DF54AE4A-3145-4C83-A4C1-22711F1D92B8}" type="parTrans" cxnId="{90DB925B-886B-4DE5-B017-D5E811A93EA3}">
      <dgm:prSet/>
      <dgm:spPr>
        <a:solidFill>
          <a:srgbClr val="800000"/>
        </a:solidFill>
      </dgm:spPr>
      <dgm:t>
        <a:bodyPr/>
        <a:lstStyle/>
        <a:p>
          <a:endParaRPr lang="en-US"/>
        </a:p>
      </dgm:t>
    </dgm:pt>
    <dgm:pt modelId="{24A706DC-7392-4498-9ED7-5CC0909AFA30}" type="sibTrans" cxnId="{90DB925B-886B-4DE5-B017-D5E811A93EA3}">
      <dgm:prSet/>
      <dgm:spPr/>
      <dgm:t>
        <a:bodyPr/>
        <a:lstStyle/>
        <a:p>
          <a:endParaRPr lang="en-US"/>
        </a:p>
      </dgm:t>
    </dgm:pt>
    <dgm:pt modelId="{0773255D-E9F1-4C3F-A400-104FBABE1539}">
      <dgm:prSet custT="1"/>
      <dgm:spPr>
        <a:solidFill>
          <a:srgbClr val="FF0000"/>
        </a:solidFill>
      </dgm:spPr>
      <dgm:t>
        <a:bodyPr/>
        <a:lstStyle/>
        <a:p>
          <a:pPr rtl="0"/>
          <a:r>
            <a:rPr lang="en-US" sz="2400" b="1" dirty="0">
              <a:effectLst>
                <a:outerShdw blurRad="38100" dist="38100" dir="2700000" algn="tl">
                  <a:srgbClr val="000000">
                    <a:alpha val="43137"/>
                  </a:srgbClr>
                </a:outerShdw>
              </a:effectLst>
            </a:rPr>
            <a:t>Positive or negative</a:t>
          </a:r>
          <a:endParaRPr lang="en-US" sz="2400" dirty="0">
            <a:effectLst>
              <a:outerShdw blurRad="38100" dist="38100" dir="2700000" algn="tl">
                <a:srgbClr val="000000">
                  <a:alpha val="43137"/>
                </a:srgbClr>
              </a:outerShdw>
            </a:effectLst>
          </a:endParaRPr>
        </a:p>
      </dgm:t>
    </dgm:pt>
    <dgm:pt modelId="{4D9C5FC5-F635-4D59-BF82-8FD3466FD403}" type="parTrans" cxnId="{87546C89-21AB-487C-B441-0821C196B01C}">
      <dgm:prSet/>
      <dgm:spPr>
        <a:solidFill>
          <a:srgbClr val="800000"/>
        </a:solidFill>
      </dgm:spPr>
      <dgm:t>
        <a:bodyPr/>
        <a:lstStyle/>
        <a:p>
          <a:endParaRPr lang="en-US"/>
        </a:p>
      </dgm:t>
    </dgm:pt>
    <dgm:pt modelId="{1E9920D1-9F46-4082-970E-0C4B3BBD816F}" type="sibTrans" cxnId="{87546C89-21AB-487C-B441-0821C196B01C}">
      <dgm:prSet/>
      <dgm:spPr/>
      <dgm:t>
        <a:bodyPr/>
        <a:lstStyle/>
        <a:p>
          <a:endParaRPr lang="en-US"/>
        </a:p>
      </dgm:t>
    </dgm:pt>
    <dgm:pt modelId="{E61D36AE-504C-4FFB-A039-2942E1B28134}">
      <dgm:prSet custT="1"/>
      <dgm:spPr>
        <a:solidFill>
          <a:schemeClr val="accent1">
            <a:lumMod val="75000"/>
          </a:schemeClr>
        </a:solidFill>
      </dgm:spPr>
      <dgm:t>
        <a:bodyPr/>
        <a:lstStyle/>
        <a:p>
          <a:pPr rtl="0"/>
          <a:r>
            <a:rPr lang="en-US" sz="2400" b="1" dirty="0">
              <a:effectLst>
                <a:outerShdw blurRad="38100" dist="38100" dir="2700000" algn="tl">
                  <a:srgbClr val="000000">
                    <a:alpha val="43137"/>
                  </a:srgbClr>
                </a:outerShdw>
              </a:effectLst>
            </a:rPr>
            <a:t>Growth or fixed</a:t>
          </a:r>
        </a:p>
      </dgm:t>
    </dgm:pt>
    <dgm:pt modelId="{28A8F249-E644-4715-AB2F-D586E62991AC}" type="parTrans" cxnId="{99AE1CE9-0660-4095-B8C5-9155090B9233}">
      <dgm:prSet/>
      <dgm:spPr>
        <a:solidFill>
          <a:srgbClr val="800000"/>
        </a:solidFill>
      </dgm:spPr>
      <dgm:t>
        <a:bodyPr/>
        <a:lstStyle/>
        <a:p>
          <a:endParaRPr lang="en-US"/>
        </a:p>
      </dgm:t>
    </dgm:pt>
    <dgm:pt modelId="{705EA7F6-6962-4E76-B71E-94D8F2C742A8}" type="sibTrans" cxnId="{99AE1CE9-0660-4095-B8C5-9155090B9233}">
      <dgm:prSet/>
      <dgm:spPr/>
      <dgm:t>
        <a:bodyPr/>
        <a:lstStyle/>
        <a:p>
          <a:endParaRPr lang="en-US"/>
        </a:p>
      </dgm:t>
    </dgm:pt>
    <dgm:pt modelId="{76E2F241-D950-4696-81DB-800CDB033E3A}" type="pres">
      <dgm:prSet presAssocID="{A3711307-4B7E-4B7D-8964-6C10A1058075}" presName="cycle" presStyleCnt="0">
        <dgm:presLayoutVars>
          <dgm:chMax val="1"/>
          <dgm:dir/>
          <dgm:animLvl val="ctr"/>
          <dgm:resizeHandles val="exact"/>
        </dgm:presLayoutVars>
      </dgm:prSet>
      <dgm:spPr/>
    </dgm:pt>
    <dgm:pt modelId="{58093DC3-ECE6-4C38-8CBB-59A0D960DE6A}" type="pres">
      <dgm:prSet presAssocID="{926E9240-1341-4089-B554-514E6848159A}" presName="centerShape" presStyleLbl="node0" presStyleIdx="0" presStyleCnt="1" custScaleX="141341"/>
      <dgm:spPr/>
    </dgm:pt>
    <dgm:pt modelId="{679EF6AA-E46F-49C7-A71A-809DEB30BEA6}" type="pres">
      <dgm:prSet presAssocID="{4D9C5FC5-F635-4D59-BF82-8FD3466FD403}" presName="parTrans" presStyleLbl="bgSibTrans2D1" presStyleIdx="0" presStyleCnt="5"/>
      <dgm:spPr/>
    </dgm:pt>
    <dgm:pt modelId="{69BA755C-32A3-4015-975C-5FAED3CEFA15}" type="pres">
      <dgm:prSet presAssocID="{0773255D-E9F1-4C3F-A400-104FBABE1539}" presName="node" presStyleLbl="node1" presStyleIdx="0" presStyleCnt="5">
        <dgm:presLayoutVars>
          <dgm:bulletEnabled val="1"/>
        </dgm:presLayoutVars>
      </dgm:prSet>
      <dgm:spPr/>
    </dgm:pt>
    <dgm:pt modelId="{B60B718F-B0CD-426A-A454-126DEEBB3D74}" type="pres">
      <dgm:prSet presAssocID="{28A8F249-E644-4715-AB2F-D586E62991AC}" presName="parTrans" presStyleLbl="bgSibTrans2D1" presStyleIdx="1" presStyleCnt="5"/>
      <dgm:spPr/>
    </dgm:pt>
    <dgm:pt modelId="{05B2845A-0146-4E3F-BCB7-19BFA9275078}" type="pres">
      <dgm:prSet presAssocID="{E61D36AE-504C-4FFB-A039-2942E1B28134}" presName="node" presStyleLbl="node1" presStyleIdx="1" presStyleCnt="5" custScaleX="131900" custRadScaleRad="106320" custRadScaleInc="-9200">
        <dgm:presLayoutVars>
          <dgm:bulletEnabled val="1"/>
        </dgm:presLayoutVars>
      </dgm:prSet>
      <dgm:spPr/>
    </dgm:pt>
    <dgm:pt modelId="{21EF7706-0536-4730-AD21-DCC271F478F3}" type="pres">
      <dgm:prSet presAssocID="{C5BC0B9A-3B20-4FD0-BE01-1A693839BB00}" presName="parTrans" presStyleLbl="bgSibTrans2D1" presStyleIdx="2" presStyleCnt="5"/>
      <dgm:spPr/>
    </dgm:pt>
    <dgm:pt modelId="{AD628F73-A9BB-4BE0-94FC-517C6774E8F8}" type="pres">
      <dgm:prSet presAssocID="{E1DF76B1-8695-4856-B841-ADD0FD6D4376}" presName="node" presStyleLbl="node1" presStyleIdx="2" presStyleCnt="5">
        <dgm:presLayoutVars>
          <dgm:bulletEnabled val="1"/>
        </dgm:presLayoutVars>
      </dgm:prSet>
      <dgm:spPr/>
    </dgm:pt>
    <dgm:pt modelId="{4D3FE686-3797-4CED-B296-71848EF28730}" type="pres">
      <dgm:prSet presAssocID="{0B8CB6EA-0C1A-4AC0-AEDE-F62530AF6F11}" presName="parTrans" presStyleLbl="bgSibTrans2D1" presStyleIdx="3" presStyleCnt="5"/>
      <dgm:spPr/>
    </dgm:pt>
    <dgm:pt modelId="{CA21E3C1-7CEA-4E80-8193-AD35FC8C0708}" type="pres">
      <dgm:prSet presAssocID="{B748A74B-E176-42BD-A6B5-5178AE4E037A}" presName="node" presStyleLbl="node1" presStyleIdx="3" presStyleCnt="5" custScaleX="125658" custRadScaleRad="106785" custRadScaleInc="9815">
        <dgm:presLayoutVars>
          <dgm:bulletEnabled val="1"/>
        </dgm:presLayoutVars>
      </dgm:prSet>
      <dgm:spPr/>
    </dgm:pt>
    <dgm:pt modelId="{53515286-0C55-4A74-9979-28DA6D6A7FDD}" type="pres">
      <dgm:prSet presAssocID="{DF54AE4A-3145-4C83-A4C1-22711F1D92B8}" presName="parTrans" presStyleLbl="bgSibTrans2D1" presStyleIdx="4" presStyleCnt="5"/>
      <dgm:spPr/>
    </dgm:pt>
    <dgm:pt modelId="{21E47A69-4AFE-4305-9608-2D91BA6A9848}" type="pres">
      <dgm:prSet presAssocID="{0CE7D9E1-58C2-4F27-BF47-35224B5846F5}" presName="node" presStyleLbl="node1" presStyleIdx="4" presStyleCnt="5">
        <dgm:presLayoutVars>
          <dgm:bulletEnabled val="1"/>
        </dgm:presLayoutVars>
      </dgm:prSet>
      <dgm:spPr/>
    </dgm:pt>
  </dgm:ptLst>
  <dgm:cxnLst>
    <dgm:cxn modelId="{FCCD2E03-973B-584F-AD6D-834A98A4D7EE}" type="presOf" srcId="{E1DF76B1-8695-4856-B841-ADD0FD6D4376}" destId="{AD628F73-A9BB-4BE0-94FC-517C6774E8F8}" srcOrd="0" destOrd="0" presId="urn:microsoft.com/office/officeart/2005/8/layout/radial4"/>
    <dgm:cxn modelId="{798CE913-823E-4EC7-B829-07731F125879}" srcId="{926E9240-1341-4089-B554-514E6848159A}" destId="{E1DF76B1-8695-4856-B841-ADD0FD6D4376}" srcOrd="2" destOrd="0" parTransId="{C5BC0B9A-3B20-4FD0-BE01-1A693839BB00}" sibTransId="{8A3AD565-B729-48E5-A389-E271A787A636}"/>
    <dgm:cxn modelId="{3D298028-C4A0-2146-8F90-210F9F832774}" type="presOf" srcId="{0CE7D9E1-58C2-4F27-BF47-35224B5846F5}" destId="{21E47A69-4AFE-4305-9608-2D91BA6A9848}" srcOrd="0" destOrd="0" presId="urn:microsoft.com/office/officeart/2005/8/layout/radial4"/>
    <dgm:cxn modelId="{6E0A0C33-DDAA-8E47-8712-7941FC605DC9}" type="presOf" srcId="{4D9C5FC5-F635-4D59-BF82-8FD3466FD403}" destId="{679EF6AA-E46F-49C7-A71A-809DEB30BEA6}" srcOrd="0" destOrd="0" presId="urn:microsoft.com/office/officeart/2005/8/layout/radial4"/>
    <dgm:cxn modelId="{E7E2C733-9687-F449-AF4C-C9C086822914}" type="presOf" srcId="{926E9240-1341-4089-B554-514E6848159A}" destId="{58093DC3-ECE6-4C38-8CBB-59A0D960DE6A}" srcOrd="0" destOrd="0" presId="urn:microsoft.com/office/officeart/2005/8/layout/radial4"/>
    <dgm:cxn modelId="{A5706554-D32B-EC46-8092-1095542A4812}" type="presOf" srcId="{E61D36AE-504C-4FFB-A039-2942E1B28134}" destId="{05B2845A-0146-4E3F-BCB7-19BFA9275078}" srcOrd="0" destOrd="0" presId="urn:microsoft.com/office/officeart/2005/8/layout/radial4"/>
    <dgm:cxn modelId="{9D72D65A-0E3E-4041-9BF3-4B78BD3C3C6F}" type="presOf" srcId="{DF54AE4A-3145-4C83-A4C1-22711F1D92B8}" destId="{53515286-0C55-4A74-9979-28DA6D6A7FDD}" srcOrd="0" destOrd="0" presId="urn:microsoft.com/office/officeart/2005/8/layout/radial4"/>
    <dgm:cxn modelId="{90DB925B-886B-4DE5-B017-D5E811A93EA3}" srcId="{926E9240-1341-4089-B554-514E6848159A}" destId="{0CE7D9E1-58C2-4F27-BF47-35224B5846F5}" srcOrd="4" destOrd="0" parTransId="{DF54AE4A-3145-4C83-A4C1-22711F1D92B8}" sibTransId="{24A706DC-7392-4498-9ED7-5CC0909AFA30}"/>
    <dgm:cxn modelId="{E251455D-9917-E949-9032-C1DF95BB4848}" type="presOf" srcId="{0773255D-E9F1-4C3F-A400-104FBABE1539}" destId="{69BA755C-32A3-4015-975C-5FAED3CEFA15}" srcOrd="0" destOrd="0" presId="urn:microsoft.com/office/officeart/2005/8/layout/radial4"/>
    <dgm:cxn modelId="{87546C89-21AB-487C-B441-0821C196B01C}" srcId="{926E9240-1341-4089-B554-514E6848159A}" destId="{0773255D-E9F1-4C3F-A400-104FBABE1539}" srcOrd="0" destOrd="0" parTransId="{4D9C5FC5-F635-4D59-BF82-8FD3466FD403}" sibTransId="{1E9920D1-9F46-4082-970E-0C4B3BBD816F}"/>
    <dgm:cxn modelId="{E0B92A92-89C2-C446-ACA7-AAE0BC082326}" type="presOf" srcId="{28A8F249-E644-4715-AB2F-D586E62991AC}" destId="{B60B718F-B0CD-426A-A454-126DEEBB3D74}" srcOrd="0" destOrd="0" presId="urn:microsoft.com/office/officeart/2005/8/layout/radial4"/>
    <dgm:cxn modelId="{17B2FBBC-9E80-2E40-85AC-2DCD2D6ADC39}" type="presOf" srcId="{B748A74B-E176-42BD-A6B5-5178AE4E037A}" destId="{CA21E3C1-7CEA-4E80-8193-AD35FC8C0708}" srcOrd="0" destOrd="0" presId="urn:microsoft.com/office/officeart/2005/8/layout/radial4"/>
    <dgm:cxn modelId="{1FC94EBE-3AEA-4C46-AB8C-EB556CDAB914}" type="presOf" srcId="{A3711307-4B7E-4B7D-8964-6C10A1058075}" destId="{76E2F241-D950-4696-81DB-800CDB033E3A}" srcOrd="0" destOrd="0" presId="urn:microsoft.com/office/officeart/2005/8/layout/radial4"/>
    <dgm:cxn modelId="{A1D19BCD-37AC-1349-88C9-267ED8290E99}" type="presOf" srcId="{C5BC0B9A-3B20-4FD0-BE01-1A693839BB00}" destId="{21EF7706-0536-4730-AD21-DCC271F478F3}" srcOrd="0" destOrd="0" presId="urn:microsoft.com/office/officeart/2005/8/layout/radial4"/>
    <dgm:cxn modelId="{D976D8D1-F0E8-454C-90E5-17867C33D4A4}" srcId="{926E9240-1341-4089-B554-514E6848159A}" destId="{B748A74B-E176-42BD-A6B5-5178AE4E037A}" srcOrd="3" destOrd="0" parTransId="{0B8CB6EA-0C1A-4AC0-AEDE-F62530AF6F11}" sibTransId="{1BDABC4B-304A-430A-957A-2A11B2181F7E}"/>
    <dgm:cxn modelId="{6A5F30DA-6AC0-4F51-9875-2E489B8E80D2}" srcId="{A3711307-4B7E-4B7D-8964-6C10A1058075}" destId="{926E9240-1341-4089-B554-514E6848159A}" srcOrd="0" destOrd="0" parTransId="{7624A28D-8E7E-4E43-B77E-7476830F091B}" sibTransId="{3648E01F-B2ED-430B-9417-642EC89A62C4}"/>
    <dgm:cxn modelId="{99AE1CE9-0660-4095-B8C5-9155090B9233}" srcId="{926E9240-1341-4089-B554-514E6848159A}" destId="{E61D36AE-504C-4FFB-A039-2942E1B28134}" srcOrd="1" destOrd="0" parTransId="{28A8F249-E644-4715-AB2F-D586E62991AC}" sibTransId="{705EA7F6-6962-4E76-B71E-94D8F2C742A8}"/>
    <dgm:cxn modelId="{FCFC4EF2-5652-4F42-B53C-CCCE723173D4}" type="presOf" srcId="{0B8CB6EA-0C1A-4AC0-AEDE-F62530AF6F11}" destId="{4D3FE686-3797-4CED-B296-71848EF28730}" srcOrd="0" destOrd="0" presId="urn:microsoft.com/office/officeart/2005/8/layout/radial4"/>
    <dgm:cxn modelId="{C009F40A-487D-2246-B4DE-439A51812A7F}" type="presParOf" srcId="{76E2F241-D950-4696-81DB-800CDB033E3A}" destId="{58093DC3-ECE6-4C38-8CBB-59A0D960DE6A}" srcOrd="0" destOrd="0" presId="urn:microsoft.com/office/officeart/2005/8/layout/radial4"/>
    <dgm:cxn modelId="{538B2876-45FD-014F-8A1A-15A206BB49AA}" type="presParOf" srcId="{76E2F241-D950-4696-81DB-800CDB033E3A}" destId="{679EF6AA-E46F-49C7-A71A-809DEB30BEA6}" srcOrd="1" destOrd="0" presId="urn:microsoft.com/office/officeart/2005/8/layout/radial4"/>
    <dgm:cxn modelId="{B4DF5EF7-C2E9-824D-8C25-B3364F4B30D6}" type="presParOf" srcId="{76E2F241-D950-4696-81DB-800CDB033E3A}" destId="{69BA755C-32A3-4015-975C-5FAED3CEFA15}" srcOrd="2" destOrd="0" presId="urn:microsoft.com/office/officeart/2005/8/layout/radial4"/>
    <dgm:cxn modelId="{43CE15CD-78D3-004B-A42E-8EC97C2B400E}" type="presParOf" srcId="{76E2F241-D950-4696-81DB-800CDB033E3A}" destId="{B60B718F-B0CD-426A-A454-126DEEBB3D74}" srcOrd="3" destOrd="0" presId="urn:microsoft.com/office/officeart/2005/8/layout/radial4"/>
    <dgm:cxn modelId="{1294450F-620A-9F4E-AF84-E06083D4EA9B}" type="presParOf" srcId="{76E2F241-D950-4696-81DB-800CDB033E3A}" destId="{05B2845A-0146-4E3F-BCB7-19BFA9275078}" srcOrd="4" destOrd="0" presId="urn:microsoft.com/office/officeart/2005/8/layout/radial4"/>
    <dgm:cxn modelId="{53AE9C69-846F-034F-909F-74B89548A6C9}" type="presParOf" srcId="{76E2F241-D950-4696-81DB-800CDB033E3A}" destId="{21EF7706-0536-4730-AD21-DCC271F478F3}" srcOrd="5" destOrd="0" presId="urn:microsoft.com/office/officeart/2005/8/layout/radial4"/>
    <dgm:cxn modelId="{2A2770FE-7FE2-BD4A-AEFC-EC497857704A}" type="presParOf" srcId="{76E2F241-D950-4696-81DB-800CDB033E3A}" destId="{AD628F73-A9BB-4BE0-94FC-517C6774E8F8}" srcOrd="6" destOrd="0" presId="urn:microsoft.com/office/officeart/2005/8/layout/radial4"/>
    <dgm:cxn modelId="{5ABB59C6-428F-A34F-A2E9-1FB85D1BD681}" type="presParOf" srcId="{76E2F241-D950-4696-81DB-800CDB033E3A}" destId="{4D3FE686-3797-4CED-B296-71848EF28730}" srcOrd="7" destOrd="0" presId="urn:microsoft.com/office/officeart/2005/8/layout/radial4"/>
    <dgm:cxn modelId="{86A10805-1EAB-9B4B-A6F4-3C51D4721D45}" type="presParOf" srcId="{76E2F241-D950-4696-81DB-800CDB033E3A}" destId="{CA21E3C1-7CEA-4E80-8193-AD35FC8C0708}" srcOrd="8" destOrd="0" presId="urn:microsoft.com/office/officeart/2005/8/layout/radial4"/>
    <dgm:cxn modelId="{97225674-3214-234C-9EA2-C75C62D0815A}" type="presParOf" srcId="{76E2F241-D950-4696-81DB-800CDB033E3A}" destId="{53515286-0C55-4A74-9979-28DA6D6A7FDD}" srcOrd="9" destOrd="0" presId="urn:microsoft.com/office/officeart/2005/8/layout/radial4"/>
    <dgm:cxn modelId="{9F27A3CD-FF6D-F742-9DB5-175D5BE7A251}" type="presParOf" srcId="{76E2F241-D950-4696-81DB-800CDB033E3A}" destId="{21E47A69-4AFE-4305-9608-2D91BA6A9848}" srcOrd="10" destOrd="0" presId="urn:microsoft.com/office/officeart/2005/8/layout/radial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425E87B6-8BED-4417-B7A7-00A709F99D3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BAE1CAA-089E-4156-A993-91FCD744BE1D}">
      <dgm:prSet custT="1"/>
      <dgm:spPr/>
      <dgm:t>
        <a:bodyPr/>
        <a:lstStyle/>
        <a:p>
          <a:pPr algn="ctr" rtl="0"/>
          <a:r>
            <a:rPr lang="en-US" sz="3600" b="0" dirty="0">
              <a:latin typeface="Arial Black"/>
              <a:cs typeface="Arial Black"/>
            </a:rPr>
            <a:t>Most Powerful Mindsets</a:t>
          </a:r>
        </a:p>
      </dgm:t>
    </dgm:pt>
    <dgm:pt modelId="{D4978FAF-8E7A-4699-900F-67C04DBE71E0}" type="parTrans" cxnId="{25684320-EE57-4D6B-BEDD-A92C8837C351}">
      <dgm:prSet/>
      <dgm:spPr/>
      <dgm:t>
        <a:bodyPr/>
        <a:lstStyle/>
        <a:p>
          <a:endParaRPr lang="en-US"/>
        </a:p>
      </dgm:t>
    </dgm:pt>
    <dgm:pt modelId="{DEAF8DBE-C5D9-4A6A-B3EA-C11C71DD8597}" type="sibTrans" cxnId="{25684320-EE57-4D6B-BEDD-A92C8837C351}">
      <dgm:prSet/>
      <dgm:spPr/>
      <dgm:t>
        <a:bodyPr/>
        <a:lstStyle/>
        <a:p>
          <a:endParaRPr lang="en-US"/>
        </a:p>
      </dgm:t>
    </dgm:pt>
    <dgm:pt modelId="{E2A30C96-3C9A-4C67-814A-B287864FEA69}" type="pres">
      <dgm:prSet presAssocID="{425E87B6-8BED-4417-B7A7-00A709F99D35}" presName="linear" presStyleCnt="0">
        <dgm:presLayoutVars>
          <dgm:animLvl val="lvl"/>
          <dgm:resizeHandles val="exact"/>
        </dgm:presLayoutVars>
      </dgm:prSet>
      <dgm:spPr/>
    </dgm:pt>
    <dgm:pt modelId="{72272DA5-EDE5-48AD-AC3C-CBF7815C3BEB}" type="pres">
      <dgm:prSet presAssocID="{5BAE1CAA-089E-4156-A993-91FCD744BE1D}" presName="parentText" presStyleLbl="node1" presStyleIdx="0" presStyleCnt="1">
        <dgm:presLayoutVars>
          <dgm:chMax val="0"/>
          <dgm:bulletEnabled val="1"/>
        </dgm:presLayoutVars>
      </dgm:prSet>
      <dgm:spPr/>
    </dgm:pt>
  </dgm:ptLst>
  <dgm:cxnLst>
    <dgm:cxn modelId="{25684320-EE57-4D6B-BEDD-A92C8837C351}" srcId="{425E87B6-8BED-4417-B7A7-00A709F99D35}" destId="{5BAE1CAA-089E-4156-A993-91FCD744BE1D}" srcOrd="0" destOrd="0" parTransId="{D4978FAF-8E7A-4699-900F-67C04DBE71E0}" sibTransId="{DEAF8DBE-C5D9-4A6A-B3EA-C11C71DD8597}"/>
    <dgm:cxn modelId="{1DEFD175-C2B0-49BB-81FF-FEEB4288259D}" type="presOf" srcId="{5BAE1CAA-089E-4156-A993-91FCD744BE1D}" destId="{72272DA5-EDE5-48AD-AC3C-CBF7815C3BEB}" srcOrd="0" destOrd="0" presId="urn:microsoft.com/office/officeart/2005/8/layout/vList2"/>
    <dgm:cxn modelId="{14256E79-BA7E-4C71-99AC-C05A298AF23F}" type="presOf" srcId="{425E87B6-8BED-4417-B7A7-00A709F99D35}" destId="{E2A30C96-3C9A-4C67-814A-B287864FEA69}" srcOrd="0" destOrd="0" presId="urn:microsoft.com/office/officeart/2005/8/layout/vList2"/>
    <dgm:cxn modelId="{5903D078-CDDC-48AD-B168-F747F2899DB0}" type="presParOf" srcId="{E2A30C96-3C9A-4C67-814A-B287864FEA69}" destId="{72272DA5-EDE5-48AD-AC3C-CBF7815C3BE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DE84178F-E8AA-4F28-BEED-1BA23CAE0D3A}" type="doc">
      <dgm:prSet loTypeId="urn:microsoft.com/office/officeart/2005/8/layout/venn1" loCatId="relationship" qsTypeId="urn:microsoft.com/office/officeart/2005/8/quickstyle/simple1" qsCatId="simple" csTypeId="urn:microsoft.com/office/officeart/2005/8/colors/accent1_5" csCatId="accent1" phldr="1"/>
      <dgm:spPr/>
      <dgm:t>
        <a:bodyPr/>
        <a:lstStyle/>
        <a:p>
          <a:endParaRPr lang="en-US"/>
        </a:p>
      </dgm:t>
    </dgm:pt>
    <dgm:pt modelId="{12A3A675-44B6-4105-B81D-59EC545A35BF}">
      <dgm:prSet custT="1">
        <dgm:style>
          <a:lnRef idx="2">
            <a:schemeClr val="accent6">
              <a:shade val="50000"/>
            </a:schemeClr>
          </a:lnRef>
          <a:fillRef idx="1">
            <a:schemeClr val="accent6"/>
          </a:fillRef>
          <a:effectRef idx="0">
            <a:schemeClr val="accent6"/>
          </a:effectRef>
          <a:fontRef idx="minor">
            <a:schemeClr val="lt1"/>
          </a:fontRef>
        </dgm:style>
      </dgm:prSet>
      <dgm:spPr>
        <a:solidFill>
          <a:schemeClr val="accent2">
            <a:lumMod val="60000"/>
            <a:lumOff val="40000"/>
          </a:schemeClr>
        </a:solidFill>
      </dgm:spPr>
      <dgm:t>
        <a:bodyPr/>
        <a:lstStyle/>
        <a:p>
          <a:pPr rtl="0"/>
          <a:r>
            <a:rPr lang="en-US" sz="3600" b="1" dirty="0"/>
            <a:t>Positivity</a:t>
          </a:r>
          <a:r>
            <a:rPr lang="en-US" sz="4400" b="1" dirty="0"/>
            <a:t> </a:t>
          </a:r>
          <a:r>
            <a:rPr lang="en-US" sz="2400" b="1" dirty="0"/>
            <a:t>SE4.5 </a:t>
          </a:r>
          <a:endParaRPr lang="en-US" sz="2400" dirty="0"/>
        </a:p>
      </dgm:t>
    </dgm:pt>
    <dgm:pt modelId="{3D22BA1E-82D6-4294-A096-4AA09472AB27}" type="parTrans" cxnId="{294363CF-9958-4827-90B1-52C4B077AA91}">
      <dgm:prSet/>
      <dgm:spPr/>
      <dgm:t>
        <a:bodyPr/>
        <a:lstStyle/>
        <a:p>
          <a:endParaRPr lang="en-US"/>
        </a:p>
      </dgm:t>
    </dgm:pt>
    <dgm:pt modelId="{335F821D-FF21-47DA-AC5F-3C2846F734BF}" type="sibTrans" cxnId="{294363CF-9958-4827-90B1-52C4B077AA91}">
      <dgm:prSet/>
      <dgm:spPr/>
      <dgm:t>
        <a:bodyPr/>
        <a:lstStyle/>
        <a:p>
          <a:endParaRPr lang="en-US"/>
        </a:p>
      </dgm:t>
    </dgm:pt>
    <dgm:pt modelId="{4D43027D-A011-4E81-AD95-633A9D1C5B6B}">
      <dgm:prSet custT="1"/>
      <dgm:spPr>
        <a:solidFill>
          <a:srgbClr val="008000">
            <a:alpha val="65000"/>
          </a:srgbClr>
        </a:solidFill>
      </dgm:spPr>
      <dgm:t>
        <a:bodyPr/>
        <a:lstStyle/>
        <a:p>
          <a:pPr algn="l" rtl="0"/>
          <a:r>
            <a:rPr lang="en-US" sz="3600" b="1" dirty="0"/>
            <a:t>Growth </a:t>
          </a:r>
          <a:r>
            <a:rPr lang="en-US" sz="2400" b="1" dirty="0"/>
            <a:t>A2.1 </a:t>
          </a:r>
          <a:endParaRPr lang="en-US" sz="2400" dirty="0"/>
        </a:p>
      </dgm:t>
    </dgm:pt>
    <dgm:pt modelId="{FCB4A146-869F-49DB-A9E4-B869D97866C2}" type="sibTrans" cxnId="{36B8552D-DC50-472C-B68A-CF70EAB5C467}">
      <dgm:prSet/>
      <dgm:spPr/>
      <dgm:t>
        <a:bodyPr/>
        <a:lstStyle/>
        <a:p>
          <a:endParaRPr lang="en-US"/>
        </a:p>
      </dgm:t>
    </dgm:pt>
    <dgm:pt modelId="{9E7A4F5B-00FB-43DF-AE00-A419FBAB75D4}" type="parTrans" cxnId="{36B8552D-DC50-472C-B68A-CF70EAB5C467}">
      <dgm:prSet/>
      <dgm:spPr/>
      <dgm:t>
        <a:bodyPr/>
        <a:lstStyle/>
        <a:p>
          <a:endParaRPr lang="en-US"/>
        </a:p>
      </dgm:t>
    </dgm:pt>
    <dgm:pt modelId="{1209002B-F2BB-E54A-8F7A-54A12DC811A5}">
      <dgm:prSet custT="1"/>
      <dgm:spPr>
        <a:solidFill>
          <a:schemeClr val="accent6">
            <a:lumMod val="40000"/>
            <a:lumOff val="60000"/>
            <a:alpha val="80000"/>
          </a:schemeClr>
        </a:solidFill>
      </dgm:spPr>
      <dgm:t>
        <a:bodyPr/>
        <a:lstStyle/>
        <a:p>
          <a:pPr algn="r" rtl="0"/>
          <a:r>
            <a:rPr lang="en-US" sz="3600" b="1" dirty="0"/>
            <a:t>Ethics</a:t>
          </a:r>
        </a:p>
        <a:p>
          <a:pPr algn="r" rtl="0"/>
          <a:r>
            <a:rPr lang="en-US" sz="2400" b="1" dirty="0"/>
            <a:t>C.1</a:t>
          </a:r>
        </a:p>
      </dgm:t>
    </dgm:pt>
    <dgm:pt modelId="{FF5C2507-89BD-4246-9576-636F0D130C2F}" type="parTrans" cxnId="{D80D4A5E-866A-8F4D-9E7E-EEB0E7AB36AC}">
      <dgm:prSet/>
      <dgm:spPr/>
      <dgm:t>
        <a:bodyPr/>
        <a:lstStyle/>
        <a:p>
          <a:endParaRPr lang="en-GB"/>
        </a:p>
      </dgm:t>
    </dgm:pt>
    <dgm:pt modelId="{88A71E93-934D-A840-810D-486301CE923D}" type="sibTrans" cxnId="{D80D4A5E-866A-8F4D-9E7E-EEB0E7AB36AC}">
      <dgm:prSet/>
      <dgm:spPr/>
      <dgm:t>
        <a:bodyPr/>
        <a:lstStyle/>
        <a:p>
          <a:endParaRPr lang="en-GB"/>
        </a:p>
      </dgm:t>
    </dgm:pt>
    <dgm:pt modelId="{E765929B-EE01-456C-98EF-0E6EB5AA3DBE}" type="pres">
      <dgm:prSet presAssocID="{DE84178F-E8AA-4F28-BEED-1BA23CAE0D3A}" presName="compositeShape" presStyleCnt="0">
        <dgm:presLayoutVars>
          <dgm:chMax val="7"/>
          <dgm:dir/>
          <dgm:resizeHandles val="exact"/>
        </dgm:presLayoutVars>
      </dgm:prSet>
      <dgm:spPr/>
    </dgm:pt>
    <dgm:pt modelId="{B393E822-B845-4340-8545-7A6C69813F65}" type="pres">
      <dgm:prSet presAssocID="{12A3A675-44B6-4105-B81D-59EC545A35BF}" presName="circ1" presStyleLbl="vennNode1" presStyleIdx="0" presStyleCnt="3" custLinFactNeighborX="-9057" custLinFactNeighborY="-5691"/>
      <dgm:spPr/>
    </dgm:pt>
    <dgm:pt modelId="{76231997-2A24-4A77-9B8D-81EC5D47003F}" type="pres">
      <dgm:prSet presAssocID="{12A3A675-44B6-4105-B81D-59EC545A35BF}" presName="circ1Tx" presStyleLbl="revTx" presStyleIdx="0" presStyleCnt="0">
        <dgm:presLayoutVars>
          <dgm:chMax val="0"/>
          <dgm:chPref val="0"/>
          <dgm:bulletEnabled val="1"/>
        </dgm:presLayoutVars>
      </dgm:prSet>
      <dgm:spPr/>
    </dgm:pt>
    <dgm:pt modelId="{C2E770E7-21B7-4E93-A976-3A4D77183AE8}" type="pres">
      <dgm:prSet presAssocID="{4D43027D-A011-4E81-AD95-633A9D1C5B6B}" presName="circ2" presStyleLbl="vennNode1" presStyleIdx="1" presStyleCnt="3" custLinFactNeighborX="24244" custLinFactNeighborY="621"/>
      <dgm:spPr/>
    </dgm:pt>
    <dgm:pt modelId="{E354DD8D-5D04-49F1-9EE7-B510B0D2E94D}" type="pres">
      <dgm:prSet presAssocID="{4D43027D-A011-4E81-AD95-633A9D1C5B6B}" presName="circ2Tx" presStyleLbl="revTx" presStyleIdx="0" presStyleCnt="0">
        <dgm:presLayoutVars>
          <dgm:chMax val="0"/>
          <dgm:chPref val="0"/>
          <dgm:bulletEnabled val="1"/>
        </dgm:presLayoutVars>
      </dgm:prSet>
      <dgm:spPr/>
    </dgm:pt>
    <dgm:pt modelId="{48B17274-4DF7-5343-B013-E1857F1B3E9C}" type="pres">
      <dgm:prSet presAssocID="{1209002B-F2BB-E54A-8F7A-54A12DC811A5}" presName="circ3" presStyleLbl="vennNode1" presStyleIdx="2" presStyleCnt="3" custLinFactNeighborX="-37262" custLinFactNeighborY="2484"/>
      <dgm:spPr/>
    </dgm:pt>
    <dgm:pt modelId="{29ADD40C-598E-7B41-8CD7-669AE284907B}" type="pres">
      <dgm:prSet presAssocID="{1209002B-F2BB-E54A-8F7A-54A12DC811A5}" presName="circ3Tx" presStyleLbl="revTx" presStyleIdx="0" presStyleCnt="0">
        <dgm:presLayoutVars>
          <dgm:chMax val="0"/>
          <dgm:chPref val="0"/>
          <dgm:bulletEnabled val="1"/>
        </dgm:presLayoutVars>
      </dgm:prSet>
      <dgm:spPr/>
    </dgm:pt>
  </dgm:ptLst>
  <dgm:cxnLst>
    <dgm:cxn modelId="{2358731F-4EAF-4375-8E1F-18DEE653A9EC}" type="presOf" srcId="{4D43027D-A011-4E81-AD95-633A9D1C5B6B}" destId="{C2E770E7-21B7-4E93-A976-3A4D77183AE8}" srcOrd="0" destOrd="0" presId="urn:microsoft.com/office/officeart/2005/8/layout/venn1"/>
    <dgm:cxn modelId="{27274521-E6AA-4E4E-9ECC-E20A5A2DBD9D}" type="presOf" srcId="{12A3A675-44B6-4105-B81D-59EC545A35BF}" destId="{76231997-2A24-4A77-9B8D-81EC5D47003F}" srcOrd="1" destOrd="0" presId="urn:microsoft.com/office/officeart/2005/8/layout/venn1"/>
    <dgm:cxn modelId="{36B8552D-DC50-472C-B68A-CF70EAB5C467}" srcId="{DE84178F-E8AA-4F28-BEED-1BA23CAE0D3A}" destId="{4D43027D-A011-4E81-AD95-633A9D1C5B6B}" srcOrd="1" destOrd="0" parTransId="{9E7A4F5B-00FB-43DF-AE00-A419FBAB75D4}" sibTransId="{FCB4A146-869F-49DB-A9E4-B869D97866C2}"/>
    <dgm:cxn modelId="{B0D9992E-A655-4747-8A21-D9013BE60E3A}" type="presOf" srcId="{DE84178F-E8AA-4F28-BEED-1BA23CAE0D3A}" destId="{E765929B-EE01-456C-98EF-0E6EB5AA3DBE}" srcOrd="0" destOrd="0" presId="urn:microsoft.com/office/officeart/2005/8/layout/venn1"/>
    <dgm:cxn modelId="{ECF04B5B-404F-2B46-A5BD-4DDD56069807}" type="presOf" srcId="{1209002B-F2BB-E54A-8F7A-54A12DC811A5}" destId="{48B17274-4DF7-5343-B013-E1857F1B3E9C}" srcOrd="0" destOrd="0" presId="urn:microsoft.com/office/officeart/2005/8/layout/venn1"/>
    <dgm:cxn modelId="{D80D4A5E-866A-8F4D-9E7E-EEB0E7AB36AC}" srcId="{DE84178F-E8AA-4F28-BEED-1BA23CAE0D3A}" destId="{1209002B-F2BB-E54A-8F7A-54A12DC811A5}" srcOrd="2" destOrd="0" parTransId="{FF5C2507-89BD-4246-9576-636F0D130C2F}" sibTransId="{88A71E93-934D-A840-810D-486301CE923D}"/>
    <dgm:cxn modelId="{05FBA974-3E9A-482F-B050-99C37F3089DC}" type="presOf" srcId="{4D43027D-A011-4E81-AD95-633A9D1C5B6B}" destId="{E354DD8D-5D04-49F1-9EE7-B510B0D2E94D}" srcOrd="1" destOrd="0" presId="urn:microsoft.com/office/officeart/2005/8/layout/venn1"/>
    <dgm:cxn modelId="{DFCE548A-B871-4940-9ED7-E251DA9E68DF}" type="presOf" srcId="{1209002B-F2BB-E54A-8F7A-54A12DC811A5}" destId="{29ADD40C-598E-7B41-8CD7-669AE284907B}" srcOrd="1" destOrd="0" presId="urn:microsoft.com/office/officeart/2005/8/layout/venn1"/>
    <dgm:cxn modelId="{294363CF-9958-4827-90B1-52C4B077AA91}" srcId="{DE84178F-E8AA-4F28-BEED-1BA23CAE0D3A}" destId="{12A3A675-44B6-4105-B81D-59EC545A35BF}" srcOrd="0" destOrd="0" parTransId="{3D22BA1E-82D6-4294-A096-4AA09472AB27}" sibTransId="{335F821D-FF21-47DA-AC5F-3C2846F734BF}"/>
    <dgm:cxn modelId="{163C73DF-597C-4E4C-8392-29DF5BAAD7E7}" type="presOf" srcId="{12A3A675-44B6-4105-B81D-59EC545A35BF}" destId="{B393E822-B845-4340-8545-7A6C69813F65}" srcOrd="0" destOrd="0" presId="urn:microsoft.com/office/officeart/2005/8/layout/venn1"/>
    <dgm:cxn modelId="{3093B1D4-5D1A-46F0-B18A-1F21849CC832}" type="presParOf" srcId="{E765929B-EE01-456C-98EF-0E6EB5AA3DBE}" destId="{B393E822-B845-4340-8545-7A6C69813F65}" srcOrd="0" destOrd="0" presId="urn:microsoft.com/office/officeart/2005/8/layout/venn1"/>
    <dgm:cxn modelId="{3FB8850F-C9CF-4326-8300-2068FF53DED2}" type="presParOf" srcId="{E765929B-EE01-456C-98EF-0E6EB5AA3DBE}" destId="{76231997-2A24-4A77-9B8D-81EC5D47003F}" srcOrd="1" destOrd="0" presId="urn:microsoft.com/office/officeart/2005/8/layout/venn1"/>
    <dgm:cxn modelId="{0C0D5D3D-5936-42F8-85C5-A2C1A5A63ED3}" type="presParOf" srcId="{E765929B-EE01-456C-98EF-0E6EB5AA3DBE}" destId="{C2E770E7-21B7-4E93-A976-3A4D77183AE8}" srcOrd="2" destOrd="0" presId="urn:microsoft.com/office/officeart/2005/8/layout/venn1"/>
    <dgm:cxn modelId="{FAEA9780-DCF3-4951-BB68-09AF67548B10}" type="presParOf" srcId="{E765929B-EE01-456C-98EF-0E6EB5AA3DBE}" destId="{E354DD8D-5D04-49F1-9EE7-B510B0D2E94D}" srcOrd="3" destOrd="0" presId="urn:microsoft.com/office/officeart/2005/8/layout/venn1"/>
    <dgm:cxn modelId="{5C14243E-9A6E-5C4E-9FB3-3FF9C414ED59}" type="presParOf" srcId="{E765929B-EE01-456C-98EF-0E6EB5AA3DBE}" destId="{48B17274-4DF7-5343-B013-E1857F1B3E9C}" srcOrd="4" destOrd="0" presId="urn:microsoft.com/office/officeart/2005/8/layout/venn1"/>
    <dgm:cxn modelId="{72DA2A81-8C8D-1242-BFDE-A79D379E8EAF}" type="presParOf" srcId="{E765929B-EE01-456C-98EF-0E6EB5AA3DBE}" destId="{29ADD40C-598E-7B41-8CD7-669AE284907B}" srcOrd="5"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22C66A-C70D-F94B-A3DA-F723DA7ECADB}" type="doc">
      <dgm:prSet loTypeId="urn:microsoft.com/office/officeart/2005/8/layout/hierarchy3" loCatId="" qsTypeId="urn:microsoft.com/office/officeart/2005/8/quickstyle/simple4" qsCatId="simple" csTypeId="urn:microsoft.com/office/officeart/2005/8/colors/accent1_2" csCatId="accent1" phldr="1"/>
      <dgm:spPr/>
      <dgm:t>
        <a:bodyPr/>
        <a:lstStyle/>
        <a:p>
          <a:endParaRPr lang="en-GB"/>
        </a:p>
      </dgm:t>
    </dgm:pt>
    <dgm:pt modelId="{554AA084-EAE9-094A-BA9B-E3D10820A6FB}">
      <dgm:prSet phldrT="[Text]" custT="1"/>
      <dgm:spPr/>
      <dgm:t>
        <a:bodyPr/>
        <a:lstStyle/>
        <a:p>
          <a:pPr algn="l"/>
          <a:r>
            <a:rPr lang="en-GB" sz="2300" dirty="0"/>
            <a:t>MINDSETS - </a:t>
          </a:r>
          <a:r>
            <a:rPr lang="en-US" sz="2300" dirty="0"/>
            <a:t> Collection of beliefs that make up our mental attitude, habit or disposition that influences or determines a person’s interpretations and responses to events and situations.</a:t>
          </a:r>
          <a:endParaRPr lang="en-GB" sz="2300" dirty="0"/>
        </a:p>
      </dgm:t>
    </dgm:pt>
    <dgm:pt modelId="{3CB2EB11-D0E7-AB4D-97E0-A758D5C925C1}" type="parTrans" cxnId="{B28C5D17-EE68-CB43-B7D1-DDFE3A2202DA}">
      <dgm:prSet/>
      <dgm:spPr/>
      <dgm:t>
        <a:bodyPr/>
        <a:lstStyle/>
        <a:p>
          <a:endParaRPr lang="en-GB"/>
        </a:p>
      </dgm:t>
    </dgm:pt>
    <dgm:pt modelId="{786DFBB9-2FE7-DE4C-8E2C-D0C311FF2411}" type="sibTrans" cxnId="{B28C5D17-EE68-CB43-B7D1-DDFE3A2202DA}">
      <dgm:prSet/>
      <dgm:spPr/>
      <dgm:t>
        <a:bodyPr/>
        <a:lstStyle/>
        <a:p>
          <a:endParaRPr lang="en-GB"/>
        </a:p>
      </dgm:t>
    </dgm:pt>
    <dgm:pt modelId="{0D36A5DE-61BC-4B44-9BB3-534E42846DCE}">
      <dgm:prSet phldrT="[Text]" custT="1"/>
      <dgm:spPr>
        <a:solidFill>
          <a:srgbClr val="800000">
            <a:alpha val="90000"/>
          </a:srgbClr>
        </a:solidFill>
      </dgm:spPr>
      <dgm:t>
        <a:bodyPr/>
        <a:lstStyle/>
        <a:p>
          <a:pPr algn="l"/>
          <a:r>
            <a:rPr lang="en-GB" sz="2300" dirty="0">
              <a:solidFill>
                <a:srgbClr val="FFFFFF"/>
              </a:solidFill>
            </a:rPr>
            <a:t>BELIEFS - </a:t>
          </a:r>
          <a:r>
            <a:rPr lang="en-US" sz="2300" dirty="0">
              <a:solidFill>
                <a:srgbClr val="FFFFFF"/>
              </a:solidFill>
            </a:rPr>
            <a:t>Our basic beliefs and convictions are called values. Our values are reflected in the attributes that comprise our character, for moral good or the skills that will drive our actions.</a:t>
          </a:r>
          <a:endParaRPr lang="en-GB" sz="2300" dirty="0">
            <a:solidFill>
              <a:srgbClr val="FFFFFF"/>
            </a:solidFill>
          </a:endParaRPr>
        </a:p>
      </dgm:t>
    </dgm:pt>
    <dgm:pt modelId="{7E635DA9-E96D-7B43-9502-7BDB06F7782E}" type="parTrans" cxnId="{E2F63965-51E5-0A45-8AD2-FFD4D52D5AAB}">
      <dgm:prSet/>
      <dgm:spPr/>
      <dgm:t>
        <a:bodyPr/>
        <a:lstStyle/>
        <a:p>
          <a:endParaRPr lang="en-GB"/>
        </a:p>
      </dgm:t>
    </dgm:pt>
    <dgm:pt modelId="{3E0625FD-2C1D-2945-BFA0-D120BB331C46}" type="sibTrans" cxnId="{E2F63965-51E5-0A45-8AD2-FFD4D52D5AAB}">
      <dgm:prSet/>
      <dgm:spPr/>
      <dgm:t>
        <a:bodyPr/>
        <a:lstStyle/>
        <a:p>
          <a:endParaRPr lang="en-GB"/>
        </a:p>
      </dgm:t>
    </dgm:pt>
    <dgm:pt modelId="{8575DA92-DCF3-9742-AE8D-C27A01DE47A2}">
      <dgm:prSet phldrT="[Text]" custT="1"/>
      <dgm:spPr>
        <a:solidFill>
          <a:srgbClr val="008000">
            <a:alpha val="90000"/>
          </a:srgbClr>
        </a:solidFill>
      </dgm:spPr>
      <dgm:t>
        <a:bodyPr/>
        <a:lstStyle/>
        <a:p>
          <a:pPr algn="l"/>
          <a:r>
            <a:rPr lang="en-GB" sz="2300" b="0" dirty="0">
              <a:solidFill>
                <a:schemeClr val="bg1"/>
              </a:solidFill>
            </a:rPr>
            <a:t>BEHAVIORS – A reflection of our deeply held beliefs, </a:t>
          </a:r>
          <a:r>
            <a:rPr lang="en-US" sz="2300" b="0" dirty="0">
              <a:solidFill>
                <a:schemeClr val="bg1"/>
              </a:solidFill>
            </a:rPr>
            <a:t>determined by our choices, affecting both our emotional responses and our ability and willingness to sacrifice self interest and do the right thing.</a:t>
          </a:r>
          <a:endParaRPr lang="en-GB" sz="2300" b="0" dirty="0">
            <a:solidFill>
              <a:schemeClr val="bg1"/>
            </a:solidFill>
          </a:endParaRPr>
        </a:p>
      </dgm:t>
    </dgm:pt>
    <dgm:pt modelId="{40EB73F7-D468-4D4E-85FA-FB5E76537C1D}" type="parTrans" cxnId="{B72A170B-8B74-C144-BBB6-E1E295F7300D}">
      <dgm:prSet/>
      <dgm:spPr/>
      <dgm:t>
        <a:bodyPr/>
        <a:lstStyle/>
        <a:p>
          <a:endParaRPr lang="en-GB"/>
        </a:p>
      </dgm:t>
    </dgm:pt>
    <dgm:pt modelId="{1153ACC0-8D4E-444C-A0A7-0B879B5E67D9}" type="sibTrans" cxnId="{B72A170B-8B74-C144-BBB6-E1E295F7300D}">
      <dgm:prSet/>
      <dgm:spPr/>
      <dgm:t>
        <a:bodyPr/>
        <a:lstStyle/>
        <a:p>
          <a:endParaRPr lang="en-GB"/>
        </a:p>
      </dgm:t>
    </dgm:pt>
    <dgm:pt modelId="{C1F62E6B-DDF9-E242-A1B8-C86557E42F4D}" type="pres">
      <dgm:prSet presAssocID="{F822C66A-C70D-F94B-A3DA-F723DA7ECADB}" presName="diagram" presStyleCnt="0">
        <dgm:presLayoutVars>
          <dgm:chPref val="1"/>
          <dgm:dir/>
          <dgm:animOne val="branch"/>
          <dgm:animLvl val="lvl"/>
          <dgm:resizeHandles/>
        </dgm:presLayoutVars>
      </dgm:prSet>
      <dgm:spPr/>
    </dgm:pt>
    <dgm:pt modelId="{084A6744-BAC8-F140-A9EE-D9A07920D941}" type="pres">
      <dgm:prSet presAssocID="{554AA084-EAE9-094A-BA9B-E3D10820A6FB}" presName="root" presStyleCnt="0"/>
      <dgm:spPr/>
    </dgm:pt>
    <dgm:pt modelId="{B1B6674F-F742-1F44-8B44-13B28AC86B6E}" type="pres">
      <dgm:prSet presAssocID="{554AA084-EAE9-094A-BA9B-E3D10820A6FB}" presName="rootComposite" presStyleCnt="0"/>
      <dgm:spPr/>
    </dgm:pt>
    <dgm:pt modelId="{4D827067-AA41-814B-80A1-024D6A7DD0C3}" type="pres">
      <dgm:prSet presAssocID="{554AA084-EAE9-094A-BA9B-E3D10820A6FB}" presName="rootText" presStyleLbl="node1" presStyleIdx="0" presStyleCnt="1" custScaleX="410947" custScaleY="165615" custLinFactNeighborX="3058" custLinFactNeighborY="-55061"/>
      <dgm:spPr/>
    </dgm:pt>
    <dgm:pt modelId="{9DCB90A8-EA93-144A-B398-F4EE3C22973A}" type="pres">
      <dgm:prSet presAssocID="{554AA084-EAE9-094A-BA9B-E3D10820A6FB}" presName="rootConnector" presStyleLbl="node1" presStyleIdx="0" presStyleCnt="1"/>
      <dgm:spPr/>
    </dgm:pt>
    <dgm:pt modelId="{4705DD55-1CB1-FC4D-B048-DB9888990461}" type="pres">
      <dgm:prSet presAssocID="{554AA084-EAE9-094A-BA9B-E3D10820A6FB}" presName="childShape" presStyleCnt="0"/>
      <dgm:spPr/>
    </dgm:pt>
    <dgm:pt modelId="{0096CBD3-F9C0-934C-B85E-7ED66DA37A3E}" type="pres">
      <dgm:prSet presAssocID="{7E635DA9-E96D-7B43-9502-7BDB06F7782E}" presName="Name13" presStyleLbl="parChTrans1D2" presStyleIdx="0" presStyleCnt="2"/>
      <dgm:spPr/>
    </dgm:pt>
    <dgm:pt modelId="{6EEC6147-8A48-134A-BDCD-03BA5056E665}" type="pres">
      <dgm:prSet presAssocID="{0D36A5DE-61BC-4B44-9BB3-534E42846DCE}" presName="childText" presStyleLbl="bgAcc1" presStyleIdx="0" presStyleCnt="2" custScaleX="526706" custScaleY="196361" custLinFactNeighborX="-2549" custLinFactNeighborY="-24472">
        <dgm:presLayoutVars>
          <dgm:bulletEnabled val="1"/>
        </dgm:presLayoutVars>
      </dgm:prSet>
      <dgm:spPr/>
    </dgm:pt>
    <dgm:pt modelId="{B9898ABD-E355-0945-A0FA-9C160633A464}" type="pres">
      <dgm:prSet presAssocID="{40EB73F7-D468-4D4E-85FA-FB5E76537C1D}" presName="Name13" presStyleLbl="parChTrans1D2" presStyleIdx="1" presStyleCnt="2"/>
      <dgm:spPr/>
    </dgm:pt>
    <dgm:pt modelId="{BA2A3D04-EACE-D649-A4E6-A13B9BEFC882}" type="pres">
      <dgm:prSet presAssocID="{8575DA92-DCF3-9742-AE8D-C27A01DE47A2}" presName="childText" presStyleLbl="bgAcc1" presStyleIdx="1" presStyleCnt="2" custScaleX="535601" custScaleY="205930" custLinFactNeighborX="-1274" custLinFactNeighborY="-34668">
        <dgm:presLayoutVars>
          <dgm:bulletEnabled val="1"/>
        </dgm:presLayoutVars>
      </dgm:prSet>
      <dgm:spPr/>
    </dgm:pt>
  </dgm:ptLst>
  <dgm:cxnLst>
    <dgm:cxn modelId="{B72A170B-8B74-C144-BBB6-E1E295F7300D}" srcId="{554AA084-EAE9-094A-BA9B-E3D10820A6FB}" destId="{8575DA92-DCF3-9742-AE8D-C27A01DE47A2}" srcOrd="1" destOrd="0" parTransId="{40EB73F7-D468-4D4E-85FA-FB5E76537C1D}" sibTransId="{1153ACC0-8D4E-444C-A0A7-0B879B5E67D9}"/>
    <dgm:cxn modelId="{57C4270F-359A-1F4A-A926-30B56DA3C691}" type="presOf" srcId="{0D36A5DE-61BC-4B44-9BB3-534E42846DCE}" destId="{6EEC6147-8A48-134A-BDCD-03BA5056E665}" srcOrd="0" destOrd="0" presId="urn:microsoft.com/office/officeart/2005/8/layout/hierarchy3"/>
    <dgm:cxn modelId="{0193B116-4EEC-B643-9187-3049F9382487}" type="presOf" srcId="{554AA084-EAE9-094A-BA9B-E3D10820A6FB}" destId="{4D827067-AA41-814B-80A1-024D6A7DD0C3}" srcOrd="0" destOrd="0" presId="urn:microsoft.com/office/officeart/2005/8/layout/hierarchy3"/>
    <dgm:cxn modelId="{B28C5D17-EE68-CB43-B7D1-DDFE3A2202DA}" srcId="{F822C66A-C70D-F94B-A3DA-F723DA7ECADB}" destId="{554AA084-EAE9-094A-BA9B-E3D10820A6FB}" srcOrd="0" destOrd="0" parTransId="{3CB2EB11-D0E7-AB4D-97E0-A758D5C925C1}" sibTransId="{786DFBB9-2FE7-DE4C-8E2C-D0C311FF2411}"/>
    <dgm:cxn modelId="{E2F63965-51E5-0A45-8AD2-FFD4D52D5AAB}" srcId="{554AA084-EAE9-094A-BA9B-E3D10820A6FB}" destId="{0D36A5DE-61BC-4B44-9BB3-534E42846DCE}" srcOrd="0" destOrd="0" parTransId="{7E635DA9-E96D-7B43-9502-7BDB06F7782E}" sibTransId="{3E0625FD-2C1D-2945-BFA0-D120BB331C46}"/>
    <dgm:cxn modelId="{5C4B4483-9B8D-C940-9150-9C9850EE1757}" type="presOf" srcId="{7E635DA9-E96D-7B43-9502-7BDB06F7782E}" destId="{0096CBD3-F9C0-934C-B85E-7ED66DA37A3E}" srcOrd="0" destOrd="0" presId="urn:microsoft.com/office/officeart/2005/8/layout/hierarchy3"/>
    <dgm:cxn modelId="{D8C00F8A-9D61-8741-B1BE-07E3594B7E69}" type="presOf" srcId="{F822C66A-C70D-F94B-A3DA-F723DA7ECADB}" destId="{C1F62E6B-DDF9-E242-A1B8-C86557E42F4D}" srcOrd="0" destOrd="0" presId="urn:microsoft.com/office/officeart/2005/8/layout/hierarchy3"/>
    <dgm:cxn modelId="{C139EEA5-D38F-DF45-BE0B-9F561A486F65}" type="presOf" srcId="{40EB73F7-D468-4D4E-85FA-FB5E76537C1D}" destId="{B9898ABD-E355-0945-A0FA-9C160633A464}" srcOrd="0" destOrd="0" presId="urn:microsoft.com/office/officeart/2005/8/layout/hierarchy3"/>
    <dgm:cxn modelId="{E9157AC6-BDBB-D943-92FD-6DCB83E9A06C}" type="presOf" srcId="{554AA084-EAE9-094A-BA9B-E3D10820A6FB}" destId="{9DCB90A8-EA93-144A-B398-F4EE3C22973A}" srcOrd="1" destOrd="0" presId="urn:microsoft.com/office/officeart/2005/8/layout/hierarchy3"/>
    <dgm:cxn modelId="{9C8502F3-881B-D142-94D9-DB9D2EE6E0B8}" type="presOf" srcId="{8575DA92-DCF3-9742-AE8D-C27A01DE47A2}" destId="{BA2A3D04-EACE-D649-A4E6-A13B9BEFC882}" srcOrd="0" destOrd="0" presId="urn:microsoft.com/office/officeart/2005/8/layout/hierarchy3"/>
    <dgm:cxn modelId="{6444E51D-8E9B-5D47-828C-C59029B2180C}" type="presParOf" srcId="{C1F62E6B-DDF9-E242-A1B8-C86557E42F4D}" destId="{084A6744-BAC8-F140-A9EE-D9A07920D941}" srcOrd="0" destOrd="0" presId="urn:microsoft.com/office/officeart/2005/8/layout/hierarchy3"/>
    <dgm:cxn modelId="{5454A1CC-6D9C-4149-8D37-3B052A56601B}" type="presParOf" srcId="{084A6744-BAC8-F140-A9EE-D9A07920D941}" destId="{B1B6674F-F742-1F44-8B44-13B28AC86B6E}" srcOrd="0" destOrd="0" presId="urn:microsoft.com/office/officeart/2005/8/layout/hierarchy3"/>
    <dgm:cxn modelId="{F3F166C0-1B0C-1842-B63D-425F0C6A8D3A}" type="presParOf" srcId="{B1B6674F-F742-1F44-8B44-13B28AC86B6E}" destId="{4D827067-AA41-814B-80A1-024D6A7DD0C3}" srcOrd="0" destOrd="0" presId="urn:microsoft.com/office/officeart/2005/8/layout/hierarchy3"/>
    <dgm:cxn modelId="{9310D839-F062-9647-89D7-B8623313511F}" type="presParOf" srcId="{B1B6674F-F742-1F44-8B44-13B28AC86B6E}" destId="{9DCB90A8-EA93-144A-B398-F4EE3C22973A}" srcOrd="1" destOrd="0" presId="urn:microsoft.com/office/officeart/2005/8/layout/hierarchy3"/>
    <dgm:cxn modelId="{0E56A2B5-6DD8-D143-8E48-65E555B644ED}" type="presParOf" srcId="{084A6744-BAC8-F140-A9EE-D9A07920D941}" destId="{4705DD55-1CB1-FC4D-B048-DB9888990461}" srcOrd="1" destOrd="0" presId="urn:microsoft.com/office/officeart/2005/8/layout/hierarchy3"/>
    <dgm:cxn modelId="{D3159A8C-7A27-B643-B54F-10F822F94EB4}" type="presParOf" srcId="{4705DD55-1CB1-FC4D-B048-DB9888990461}" destId="{0096CBD3-F9C0-934C-B85E-7ED66DA37A3E}" srcOrd="0" destOrd="0" presId="urn:microsoft.com/office/officeart/2005/8/layout/hierarchy3"/>
    <dgm:cxn modelId="{B4167D48-9C4A-CD45-9751-EF43BEF101D9}" type="presParOf" srcId="{4705DD55-1CB1-FC4D-B048-DB9888990461}" destId="{6EEC6147-8A48-134A-BDCD-03BA5056E665}" srcOrd="1" destOrd="0" presId="urn:microsoft.com/office/officeart/2005/8/layout/hierarchy3"/>
    <dgm:cxn modelId="{0CBE73AA-FAC3-BB41-84D5-BFDC7DEA8EFF}" type="presParOf" srcId="{4705DD55-1CB1-FC4D-B048-DB9888990461}" destId="{B9898ABD-E355-0945-A0FA-9C160633A464}" srcOrd="2" destOrd="0" presId="urn:microsoft.com/office/officeart/2005/8/layout/hierarchy3"/>
    <dgm:cxn modelId="{05B1BA3D-D232-BF48-B255-E61351395C37}" type="presParOf" srcId="{4705DD55-1CB1-FC4D-B048-DB9888990461}" destId="{BA2A3D04-EACE-D649-A4E6-A13B9BEFC882}"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D87D465E-761A-499D-B8EA-1E7D89F14559}"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57CD508F-6172-4DDE-804F-C7204F9254C5}">
      <dgm:prSet custT="1"/>
      <dgm:spPr/>
      <dgm:t>
        <a:bodyPr/>
        <a:lstStyle/>
        <a:p>
          <a:pPr algn="l" rtl="0"/>
          <a:r>
            <a:rPr lang="en-US" sz="2400" b="1" dirty="0">
              <a:latin typeface="Arial Black"/>
              <a:cs typeface="Arial Black"/>
            </a:rPr>
            <a:t>A2. CONFIDENT AND DILIGENT LEARNERS</a:t>
          </a:r>
        </a:p>
        <a:p>
          <a:pPr algn="l" rtl="0"/>
          <a:r>
            <a:rPr lang="en-US" sz="2200" b="1" i="1" dirty="0"/>
            <a:t>Students are confident that with diligent effort they can learn what they need to know and develop the personal attributes they need to succeed in school and the workplace. (Instead of thinking, “I can’t”, they think, “I can’t . . . yet.”)</a:t>
          </a:r>
          <a:r>
            <a:rPr lang="en-US" sz="2200" dirty="0"/>
            <a:t>.</a:t>
          </a:r>
        </a:p>
      </dgm:t>
    </dgm:pt>
    <dgm:pt modelId="{0382E490-D2F5-4A26-ABBC-5E40BB481C21}" type="parTrans" cxnId="{C0957AC5-D637-4A4D-8B03-5CDC62777327}">
      <dgm:prSet/>
      <dgm:spPr/>
      <dgm:t>
        <a:bodyPr/>
        <a:lstStyle/>
        <a:p>
          <a:endParaRPr lang="en-US"/>
        </a:p>
      </dgm:t>
    </dgm:pt>
    <dgm:pt modelId="{0D9313A8-4B38-4297-80BB-D256BCB6E2F4}" type="sibTrans" cxnId="{C0957AC5-D637-4A4D-8B03-5CDC62777327}">
      <dgm:prSet/>
      <dgm:spPr/>
      <dgm:t>
        <a:bodyPr/>
        <a:lstStyle/>
        <a:p>
          <a:endParaRPr lang="en-US"/>
        </a:p>
      </dgm:t>
    </dgm:pt>
    <dgm:pt modelId="{82043FBB-867C-4E1D-8AFD-D8FD0A821B81}" type="pres">
      <dgm:prSet presAssocID="{D87D465E-761A-499D-B8EA-1E7D89F14559}" presName="linear" presStyleCnt="0">
        <dgm:presLayoutVars>
          <dgm:animLvl val="lvl"/>
          <dgm:resizeHandles val="exact"/>
        </dgm:presLayoutVars>
      </dgm:prSet>
      <dgm:spPr/>
    </dgm:pt>
    <dgm:pt modelId="{642E639B-9128-400D-91CB-C1A277277437}" type="pres">
      <dgm:prSet presAssocID="{57CD508F-6172-4DDE-804F-C7204F9254C5}" presName="parentText" presStyleLbl="node1" presStyleIdx="0" presStyleCnt="1">
        <dgm:presLayoutVars>
          <dgm:chMax val="0"/>
          <dgm:bulletEnabled val="1"/>
        </dgm:presLayoutVars>
      </dgm:prSet>
      <dgm:spPr/>
    </dgm:pt>
  </dgm:ptLst>
  <dgm:cxnLst>
    <dgm:cxn modelId="{2E00C446-166F-4230-817A-8C703933E883}" type="presOf" srcId="{D87D465E-761A-499D-B8EA-1E7D89F14559}" destId="{82043FBB-867C-4E1D-8AFD-D8FD0A821B81}" srcOrd="0" destOrd="0" presId="urn:microsoft.com/office/officeart/2005/8/layout/vList2"/>
    <dgm:cxn modelId="{C0957AC5-D637-4A4D-8B03-5CDC62777327}" srcId="{D87D465E-761A-499D-B8EA-1E7D89F14559}" destId="{57CD508F-6172-4DDE-804F-C7204F9254C5}" srcOrd="0" destOrd="0" parTransId="{0382E490-D2F5-4A26-ABBC-5E40BB481C21}" sibTransId="{0D9313A8-4B38-4297-80BB-D256BCB6E2F4}"/>
    <dgm:cxn modelId="{BABFF8CA-3B42-4969-8DAD-C1898D95CD97}" type="presOf" srcId="{57CD508F-6172-4DDE-804F-C7204F9254C5}" destId="{642E639B-9128-400D-91CB-C1A277277437}" srcOrd="0" destOrd="0" presId="urn:microsoft.com/office/officeart/2005/8/layout/vList2"/>
    <dgm:cxn modelId="{99CCC043-6D0B-4C43-8354-7B6FF59511CE}" type="presParOf" srcId="{82043FBB-867C-4E1D-8AFD-D8FD0A821B81}" destId="{642E639B-9128-400D-91CB-C1A27727743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458F80A9-9790-4158-BD2E-3C03FE7F6D9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1816451-F0A0-4DAD-A24E-5009DFC7ACAC}">
      <dgm:prSet custT="1"/>
      <dgm:spPr>
        <a:solidFill>
          <a:srgbClr val="800000"/>
        </a:solidFill>
      </dgm:spPr>
      <dgm:t>
        <a:bodyPr/>
        <a:lstStyle/>
        <a:p>
          <a:pPr rtl="0"/>
          <a:r>
            <a:rPr lang="en-US" sz="2400" b="1" dirty="0">
              <a:effectLst/>
            </a:rPr>
            <a:t>2.1 Growth Mindset</a:t>
          </a:r>
        </a:p>
      </dgm:t>
    </dgm:pt>
    <dgm:pt modelId="{52CF9599-88A6-4A0D-AA0A-AFA20260126E}" type="parTrans" cxnId="{9B889144-23CF-4A58-9837-0C5017D209F2}">
      <dgm:prSet/>
      <dgm:spPr/>
      <dgm:t>
        <a:bodyPr/>
        <a:lstStyle/>
        <a:p>
          <a:endParaRPr lang="en-US"/>
        </a:p>
      </dgm:t>
    </dgm:pt>
    <dgm:pt modelId="{1AF70BEC-DA4C-4344-B9AB-0733917A1CA4}" type="sibTrans" cxnId="{9B889144-23CF-4A58-9837-0C5017D209F2}">
      <dgm:prSet/>
      <dgm:spPr/>
      <dgm:t>
        <a:bodyPr/>
        <a:lstStyle/>
        <a:p>
          <a:endParaRPr lang="en-US"/>
        </a:p>
      </dgm:t>
    </dgm:pt>
    <dgm:pt modelId="{057009FF-EB0F-4244-BBAA-B565051D77E0}">
      <dgm:prSet custT="1"/>
      <dgm:spPr>
        <a:solidFill>
          <a:srgbClr val="008000"/>
        </a:solidFill>
      </dgm:spPr>
      <dgm:t>
        <a:bodyPr/>
        <a:lstStyle/>
        <a:p>
          <a:r>
            <a:rPr lang="en-US" sz="2400" b="1" dirty="0">
              <a:effectLst>
                <a:outerShdw blurRad="38100" dist="38100" dir="2700000" algn="tl">
                  <a:srgbClr val="000000">
                    <a:alpha val="43137"/>
                  </a:srgbClr>
                </a:outerShdw>
              </a:effectLst>
            </a:rPr>
            <a:t>2.2 </a:t>
          </a:r>
        </a:p>
        <a:p>
          <a:r>
            <a:rPr lang="en-US" sz="2400" b="1" dirty="0">
              <a:effectLst>
                <a:outerShdw blurRad="38100" dist="38100" dir="2700000" algn="tl">
                  <a:srgbClr val="000000">
                    <a:alpha val="43137"/>
                  </a:srgbClr>
                </a:outerShdw>
              </a:effectLst>
            </a:rPr>
            <a:t>Learning From Mistakes</a:t>
          </a:r>
        </a:p>
      </dgm:t>
    </dgm:pt>
    <dgm:pt modelId="{8B651AC8-21AD-4025-8EB4-AB8D83391FCF}" type="parTrans" cxnId="{1754117C-9D59-4EF2-86D4-A45B64C0B587}">
      <dgm:prSet/>
      <dgm:spPr/>
      <dgm:t>
        <a:bodyPr/>
        <a:lstStyle/>
        <a:p>
          <a:endParaRPr lang="en-US"/>
        </a:p>
      </dgm:t>
    </dgm:pt>
    <dgm:pt modelId="{E4B5DA1D-1DF6-4001-8A21-04E739A3CA27}" type="sibTrans" cxnId="{1754117C-9D59-4EF2-86D4-A45B64C0B587}">
      <dgm:prSet/>
      <dgm:spPr/>
      <dgm:t>
        <a:bodyPr/>
        <a:lstStyle/>
        <a:p>
          <a:endParaRPr lang="en-US"/>
        </a:p>
      </dgm:t>
    </dgm:pt>
    <dgm:pt modelId="{F4F3BA2B-9929-4354-915F-09B09C6E14B2}">
      <dgm:prSet custT="1"/>
      <dgm:spPr>
        <a:solidFill>
          <a:schemeClr val="accent1">
            <a:lumMod val="20000"/>
            <a:lumOff val="80000"/>
          </a:schemeClr>
        </a:solidFill>
      </dgm:spPr>
      <dgm:t>
        <a:bodyPr/>
        <a:lstStyle/>
        <a:p>
          <a:pPr rtl="0"/>
          <a:r>
            <a:rPr lang="en-US" sz="2200" dirty="0"/>
            <a:t>Students believe that with focused effort and diligent practice they can: Increase their basic intellectual abilities to master new and difficult concepts; develop life skills, personal attributes and moral virtues; adopt positive attitudes and reject negative emotions and mindsets.</a:t>
          </a:r>
          <a:endParaRPr lang="en-US" sz="2200" b="0" dirty="0">
            <a:effectLst>
              <a:outerShdw blurRad="38100" dist="38100" dir="2700000" algn="tl">
                <a:srgbClr val="000000">
                  <a:alpha val="43137"/>
                </a:srgbClr>
              </a:outerShdw>
            </a:effectLst>
          </a:endParaRPr>
        </a:p>
      </dgm:t>
    </dgm:pt>
    <dgm:pt modelId="{CA5EFDDF-85C8-4FCC-A5DB-57B6F3AFD93F}" type="parTrans" cxnId="{9C913029-6671-48E1-8F48-A2CEDCC06023}">
      <dgm:prSet/>
      <dgm:spPr/>
      <dgm:t>
        <a:bodyPr/>
        <a:lstStyle/>
        <a:p>
          <a:endParaRPr lang="en-US"/>
        </a:p>
      </dgm:t>
    </dgm:pt>
    <dgm:pt modelId="{C6FA91FF-4D3A-4BCB-97D5-6A2065E540B1}" type="sibTrans" cxnId="{9C913029-6671-48E1-8F48-A2CEDCC06023}">
      <dgm:prSet/>
      <dgm:spPr/>
      <dgm:t>
        <a:bodyPr/>
        <a:lstStyle/>
        <a:p>
          <a:endParaRPr lang="en-US"/>
        </a:p>
      </dgm:t>
    </dgm:pt>
    <dgm:pt modelId="{E1E29F66-4126-4ED2-94F6-82FF16789D4D}">
      <dgm:prSet custT="1"/>
      <dgm:spPr>
        <a:solidFill>
          <a:schemeClr val="tx2">
            <a:lumMod val="20000"/>
            <a:lumOff val="80000"/>
            <a:alpha val="89804"/>
          </a:schemeClr>
        </a:solidFill>
      </dgm:spPr>
      <dgm:t>
        <a:bodyPr/>
        <a:lstStyle/>
        <a:p>
          <a:r>
            <a:rPr lang="en-US" sz="2200" b="0" dirty="0"/>
            <a:t>Students learn from their mistakes and unsuccessful efforts, treating them as a part of the learning process rather than evidence of an inability to learn. </a:t>
          </a:r>
        </a:p>
      </dgm:t>
    </dgm:pt>
    <dgm:pt modelId="{F5912E3C-29A1-453E-A6B2-F422E8172230}" type="parTrans" cxnId="{D580224E-8A7A-48F6-B480-8484B908B596}">
      <dgm:prSet/>
      <dgm:spPr/>
      <dgm:t>
        <a:bodyPr/>
        <a:lstStyle/>
        <a:p>
          <a:endParaRPr lang="en-US"/>
        </a:p>
      </dgm:t>
    </dgm:pt>
    <dgm:pt modelId="{AC33C435-F886-468F-A0AD-23FD15AA4C05}" type="sibTrans" cxnId="{D580224E-8A7A-48F6-B480-8484B908B596}">
      <dgm:prSet/>
      <dgm:spPr/>
      <dgm:t>
        <a:bodyPr/>
        <a:lstStyle/>
        <a:p>
          <a:endParaRPr lang="en-US"/>
        </a:p>
      </dgm:t>
    </dgm:pt>
    <dgm:pt modelId="{8CA83458-506D-4B35-BD0E-B97B98711878}" type="pres">
      <dgm:prSet presAssocID="{458F80A9-9790-4158-BD2E-3C03FE7F6D9D}" presName="Name0" presStyleCnt="0">
        <dgm:presLayoutVars>
          <dgm:dir/>
          <dgm:animLvl val="lvl"/>
          <dgm:resizeHandles val="exact"/>
        </dgm:presLayoutVars>
      </dgm:prSet>
      <dgm:spPr/>
    </dgm:pt>
    <dgm:pt modelId="{CDBE46B0-97CB-4B01-B770-75D3E11A9D69}" type="pres">
      <dgm:prSet presAssocID="{91816451-F0A0-4DAD-A24E-5009DFC7ACAC}" presName="linNode" presStyleCnt="0"/>
      <dgm:spPr/>
    </dgm:pt>
    <dgm:pt modelId="{20F9762A-E1F9-415C-B4DD-0847435773BF}" type="pres">
      <dgm:prSet presAssocID="{91816451-F0A0-4DAD-A24E-5009DFC7ACAC}" presName="parentText" presStyleLbl="node1" presStyleIdx="0" presStyleCnt="2" custScaleX="68645" custLinFactNeighborX="-4632" custLinFactNeighborY="-2">
        <dgm:presLayoutVars>
          <dgm:chMax val="1"/>
          <dgm:bulletEnabled val="1"/>
        </dgm:presLayoutVars>
      </dgm:prSet>
      <dgm:spPr/>
    </dgm:pt>
    <dgm:pt modelId="{BB94561A-585A-4FA8-AA6F-3D10F7A6DE29}" type="pres">
      <dgm:prSet presAssocID="{91816451-F0A0-4DAD-A24E-5009DFC7ACAC}" presName="descendantText" presStyleLbl="alignAccFollowNode1" presStyleIdx="0" presStyleCnt="2" custScaleX="114843" custScaleY="183510" custLinFactNeighborX="-1687" custLinFactNeighborY="3060">
        <dgm:presLayoutVars>
          <dgm:bulletEnabled val="1"/>
        </dgm:presLayoutVars>
      </dgm:prSet>
      <dgm:spPr/>
    </dgm:pt>
    <dgm:pt modelId="{51F4FFC0-AC5F-4744-BDA3-910633F7D694}" type="pres">
      <dgm:prSet presAssocID="{1AF70BEC-DA4C-4344-B9AB-0733917A1CA4}" presName="sp" presStyleCnt="0"/>
      <dgm:spPr/>
    </dgm:pt>
    <dgm:pt modelId="{85521EDD-4460-450F-A4EC-EFDC267DE815}" type="pres">
      <dgm:prSet presAssocID="{057009FF-EB0F-4244-BBAA-B565051D77E0}" presName="linNode" presStyleCnt="0"/>
      <dgm:spPr/>
    </dgm:pt>
    <dgm:pt modelId="{7120289B-5892-4F76-9A9A-9C54E46CD16B}" type="pres">
      <dgm:prSet presAssocID="{057009FF-EB0F-4244-BBAA-B565051D77E0}" presName="parentText" presStyleLbl="node1" presStyleIdx="1" presStyleCnt="2" custScaleX="65344">
        <dgm:presLayoutVars>
          <dgm:chMax val="1"/>
          <dgm:bulletEnabled val="1"/>
        </dgm:presLayoutVars>
      </dgm:prSet>
      <dgm:spPr/>
    </dgm:pt>
    <dgm:pt modelId="{CECB6F66-020A-43A6-A56E-644DF31915AC}" type="pres">
      <dgm:prSet presAssocID="{057009FF-EB0F-4244-BBAA-B565051D77E0}" presName="descendantText" presStyleLbl="alignAccFollowNode1" presStyleIdx="1" presStyleCnt="2" custScaleX="113951" custScaleY="86613">
        <dgm:presLayoutVars>
          <dgm:bulletEnabled val="1"/>
        </dgm:presLayoutVars>
      </dgm:prSet>
      <dgm:spPr/>
    </dgm:pt>
  </dgm:ptLst>
  <dgm:cxnLst>
    <dgm:cxn modelId="{ADA3FE26-69DD-4132-8A0D-4479CAA3B73C}" type="presOf" srcId="{057009FF-EB0F-4244-BBAA-B565051D77E0}" destId="{7120289B-5892-4F76-9A9A-9C54E46CD16B}" srcOrd="0" destOrd="0" presId="urn:microsoft.com/office/officeart/2005/8/layout/vList5"/>
    <dgm:cxn modelId="{9C913029-6671-48E1-8F48-A2CEDCC06023}" srcId="{91816451-F0A0-4DAD-A24E-5009DFC7ACAC}" destId="{F4F3BA2B-9929-4354-915F-09B09C6E14B2}" srcOrd="0" destOrd="0" parTransId="{CA5EFDDF-85C8-4FCC-A5DB-57B6F3AFD93F}" sibTransId="{C6FA91FF-4D3A-4BCB-97D5-6A2065E540B1}"/>
    <dgm:cxn modelId="{9B889144-23CF-4A58-9837-0C5017D209F2}" srcId="{458F80A9-9790-4158-BD2E-3C03FE7F6D9D}" destId="{91816451-F0A0-4DAD-A24E-5009DFC7ACAC}" srcOrd="0" destOrd="0" parTransId="{52CF9599-88A6-4A0D-AA0A-AFA20260126E}" sibTransId="{1AF70BEC-DA4C-4344-B9AB-0733917A1CA4}"/>
    <dgm:cxn modelId="{D580224E-8A7A-48F6-B480-8484B908B596}" srcId="{057009FF-EB0F-4244-BBAA-B565051D77E0}" destId="{E1E29F66-4126-4ED2-94F6-82FF16789D4D}" srcOrd="0" destOrd="0" parTransId="{F5912E3C-29A1-453E-A6B2-F422E8172230}" sibTransId="{AC33C435-F886-468F-A0AD-23FD15AA4C05}"/>
    <dgm:cxn modelId="{CA0BF157-68FE-4A2C-B673-4CB94C84FD75}" type="presOf" srcId="{E1E29F66-4126-4ED2-94F6-82FF16789D4D}" destId="{CECB6F66-020A-43A6-A56E-644DF31915AC}" srcOrd="0" destOrd="0" presId="urn:microsoft.com/office/officeart/2005/8/layout/vList5"/>
    <dgm:cxn modelId="{390EA968-BF36-4988-B7F2-115309891C4A}" type="presOf" srcId="{458F80A9-9790-4158-BD2E-3C03FE7F6D9D}" destId="{8CA83458-506D-4B35-BD0E-B97B98711878}" srcOrd="0" destOrd="0" presId="urn:microsoft.com/office/officeart/2005/8/layout/vList5"/>
    <dgm:cxn modelId="{1754117C-9D59-4EF2-86D4-A45B64C0B587}" srcId="{458F80A9-9790-4158-BD2E-3C03FE7F6D9D}" destId="{057009FF-EB0F-4244-BBAA-B565051D77E0}" srcOrd="1" destOrd="0" parTransId="{8B651AC8-21AD-4025-8EB4-AB8D83391FCF}" sibTransId="{E4B5DA1D-1DF6-4001-8A21-04E739A3CA27}"/>
    <dgm:cxn modelId="{B1BFDC91-C947-473A-9E32-9C6F49559A3C}" type="presOf" srcId="{91816451-F0A0-4DAD-A24E-5009DFC7ACAC}" destId="{20F9762A-E1F9-415C-B4DD-0847435773BF}" srcOrd="0" destOrd="0" presId="urn:microsoft.com/office/officeart/2005/8/layout/vList5"/>
    <dgm:cxn modelId="{37166BE9-BD1F-433D-ADB5-88820FA59452}" type="presOf" srcId="{F4F3BA2B-9929-4354-915F-09B09C6E14B2}" destId="{BB94561A-585A-4FA8-AA6F-3D10F7A6DE29}" srcOrd="0" destOrd="0" presId="urn:microsoft.com/office/officeart/2005/8/layout/vList5"/>
    <dgm:cxn modelId="{CFFF8A5B-FEC4-476F-A5FE-BE9A2F09B6A1}" type="presParOf" srcId="{8CA83458-506D-4B35-BD0E-B97B98711878}" destId="{CDBE46B0-97CB-4B01-B770-75D3E11A9D69}" srcOrd="0" destOrd="0" presId="urn:microsoft.com/office/officeart/2005/8/layout/vList5"/>
    <dgm:cxn modelId="{7016DB49-8038-4630-BB40-5AB412EFC0C4}" type="presParOf" srcId="{CDBE46B0-97CB-4B01-B770-75D3E11A9D69}" destId="{20F9762A-E1F9-415C-B4DD-0847435773BF}" srcOrd="0" destOrd="0" presId="urn:microsoft.com/office/officeart/2005/8/layout/vList5"/>
    <dgm:cxn modelId="{D13D0F48-A6E3-4DB9-9E13-A568AA72F620}" type="presParOf" srcId="{CDBE46B0-97CB-4B01-B770-75D3E11A9D69}" destId="{BB94561A-585A-4FA8-AA6F-3D10F7A6DE29}" srcOrd="1" destOrd="0" presId="urn:microsoft.com/office/officeart/2005/8/layout/vList5"/>
    <dgm:cxn modelId="{EB6C0361-6A9F-4D76-8F86-5E982903F0C9}" type="presParOf" srcId="{8CA83458-506D-4B35-BD0E-B97B98711878}" destId="{51F4FFC0-AC5F-4744-BDA3-910633F7D694}" srcOrd="1" destOrd="0" presId="urn:microsoft.com/office/officeart/2005/8/layout/vList5"/>
    <dgm:cxn modelId="{E6D96126-F87E-4A5F-97B8-1D7830220623}" type="presParOf" srcId="{8CA83458-506D-4B35-BD0E-B97B98711878}" destId="{85521EDD-4460-450F-A4EC-EFDC267DE815}" srcOrd="2" destOrd="0" presId="urn:microsoft.com/office/officeart/2005/8/layout/vList5"/>
    <dgm:cxn modelId="{BBE6A0E2-EC0A-4F87-ADD5-777976DB9633}" type="presParOf" srcId="{85521EDD-4460-450F-A4EC-EFDC267DE815}" destId="{7120289B-5892-4F76-9A9A-9C54E46CD16B}" srcOrd="0" destOrd="0" presId="urn:microsoft.com/office/officeart/2005/8/layout/vList5"/>
    <dgm:cxn modelId="{3253791D-7E32-4E34-94CC-2F1D2887CB57}" type="presParOf" srcId="{85521EDD-4460-450F-A4EC-EFDC267DE815}" destId="{CECB6F66-020A-43A6-A56E-644DF31915AC}"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7D669681-BDE0-4F6E-8CD7-F45E6FC46530}" type="doc">
      <dgm:prSet loTypeId="urn:microsoft.com/office/officeart/2005/8/layout/hList7" loCatId="process" qsTypeId="urn:microsoft.com/office/officeart/2005/8/quickstyle/simple1" qsCatId="simple" csTypeId="urn:microsoft.com/office/officeart/2005/8/colors/colorful1" csCatId="colorful" phldr="1"/>
      <dgm:spPr/>
      <dgm:t>
        <a:bodyPr/>
        <a:lstStyle/>
        <a:p>
          <a:endParaRPr lang="en-US"/>
        </a:p>
      </dgm:t>
    </dgm:pt>
    <dgm:pt modelId="{95AE6981-6877-4E79-A4BD-6D5332CCB04D}">
      <dgm:prSet/>
      <dgm:spPr>
        <a:solidFill>
          <a:srgbClr val="FF0000"/>
        </a:solidFill>
      </dgm:spPr>
      <dgm:t>
        <a:bodyPr anchor="t"/>
        <a:lstStyle/>
        <a:p>
          <a:pPr algn="ctr" rtl="0"/>
          <a:r>
            <a:rPr lang="en-US" b="1" dirty="0">
              <a:effectLst>
                <a:outerShdw blurRad="38100" dist="38100" dir="2700000" algn="tl">
                  <a:srgbClr val="000000">
                    <a:alpha val="43137"/>
                  </a:srgbClr>
                </a:outerShdw>
              </a:effectLst>
            </a:rPr>
            <a:t>FIXED MINDSET  personal attributes (intelligence and talents) are inborn. “You either have it or you don’t.”</a:t>
          </a:r>
        </a:p>
      </dgm:t>
    </dgm:pt>
    <dgm:pt modelId="{67F4D9EF-E9F4-4369-8EDD-D894078922F9}" type="parTrans" cxnId="{4334325D-C0E5-4F56-A643-1B406D68A727}">
      <dgm:prSet/>
      <dgm:spPr/>
      <dgm:t>
        <a:bodyPr/>
        <a:lstStyle/>
        <a:p>
          <a:endParaRPr lang="en-US"/>
        </a:p>
      </dgm:t>
    </dgm:pt>
    <dgm:pt modelId="{66DC60E7-B77C-4111-9870-20D51E0B51A6}" type="sibTrans" cxnId="{4334325D-C0E5-4F56-A643-1B406D68A727}">
      <dgm:prSet/>
      <dgm:spPr/>
      <dgm:t>
        <a:bodyPr/>
        <a:lstStyle/>
        <a:p>
          <a:endParaRPr lang="en-US"/>
        </a:p>
      </dgm:t>
    </dgm:pt>
    <dgm:pt modelId="{440B89C2-0B90-4C7E-A072-7029522AA4DA}">
      <dgm:prSet/>
      <dgm:spPr>
        <a:solidFill>
          <a:srgbClr val="008000"/>
        </a:solidFill>
      </dgm:spPr>
      <dgm:t>
        <a:bodyPr anchor="t"/>
        <a:lstStyle/>
        <a:p>
          <a:pPr algn="ctr" rtl="0"/>
          <a:r>
            <a:rPr lang="en-US" b="1" dirty="0">
              <a:effectLst>
                <a:outerShdw blurRad="38100" dist="38100" dir="2700000" algn="tl">
                  <a:srgbClr val="000000">
                    <a:alpha val="43137"/>
                  </a:srgbClr>
                </a:outerShdw>
              </a:effectLst>
            </a:rPr>
            <a:t>GROWTH MINDSET “You can do anything you put your mind to”; attributes and talents can be developed.</a:t>
          </a:r>
          <a:endParaRPr lang="en-US" dirty="0">
            <a:effectLst>
              <a:outerShdw blurRad="38100" dist="38100" dir="2700000" algn="tl">
                <a:srgbClr val="000000">
                  <a:alpha val="43137"/>
                </a:srgbClr>
              </a:outerShdw>
            </a:effectLst>
          </a:endParaRPr>
        </a:p>
      </dgm:t>
    </dgm:pt>
    <dgm:pt modelId="{E88DE5D3-F40A-4AAE-8BFD-BE43EDBBF048}" type="parTrans" cxnId="{90BE5AB4-AB51-4A5B-B3FF-13CF8B4E679B}">
      <dgm:prSet/>
      <dgm:spPr/>
      <dgm:t>
        <a:bodyPr/>
        <a:lstStyle/>
        <a:p>
          <a:endParaRPr lang="en-US"/>
        </a:p>
      </dgm:t>
    </dgm:pt>
    <dgm:pt modelId="{4D7FA911-D8E5-4B59-B4B0-5CE24E3D897E}" type="sibTrans" cxnId="{90BE5AB4-AB51-4A5B-B3FF-13CF8B4E679B}">
      <dgm:prSet/>
      <dgm:spPr/>
      <dgm:t>
        <a:bodyPr/>
        <a:lstStyle/>
        <a:p>
          <a:endParaRPr lang="en-US"/>
        </a:p>
      </dgm:t>
    </dgm:pt>
    <dgm:pt modelId="{066836EB-1D67-4A36-BEBE-53721E5448A8}" type="pres">
      <dgm:prSet presAssocID="{7D669681-BDE0-4F6E-8CD7-F45E6FC46530}" presName="Name0" presStyleCnt="0">
        <dgm:presLayoutVars>
          <dgm:dir/>
          <dgm:resizeHandles val="exact"/>
        </dgm:presLayoutVars>
      </dgm:prSet>
      <dgm:spPr/>
    </dgm:pt>
    <dgm:pt modelId="{25C13723-9C10-42FA-B30D-C882DC699085}" type="pres">
      <dgm:prSet presAssocID="{7D669681-BDE0-4F6E-8CD7-F45E6FC46530}" presName="fgShape" presStyleLbl="fgShp" presStyleIdx="0" presStyleCnt="1" custScaleY="161510"/>
      <dgm:spPr/>
    </dgm:pt>
    <dgm:pt modelId="{AE0902A4-9486-4B79-BD94-D4683743DE14}" type="pres">
      <dgm:prSet presAssocID="{7D669681-BDE0-4F6E-8CD7-F45E6FC46530}" presName="linComp" presStyleCnt="0"/>
      <dgm:spPr/>
    </dgm:pt>
    <dgm:pt modelId="{AD9D9DC4-2AE3-4757-9F8E-753F744CAB8E}" type="pres">
      <dgm:prSet presAssocID="{95AE6981-6877-4E79-A4BD-6D5332CCB04D}" presName="compNode" presStyleCnt="0"/>
      <dgm:spPr/>
    </dgm:pt>
    <dgm:pt modelId="{1E8E4845-096C-4708-B1A2-DF374F1CBE82}" type="pres">
      <dgm:prSet presAssocID="{95AE6981-6877-4E79-A4BD-6D5332CCB04D}" presName="bkgdShape" presStyleLbl="node1" presStyleIdx="0" presStyleCnt="2" custScaleX="91994"/>
      <dgm:spPr/>
    </dgm:pt>
    <dgm:pt modelId="{69D9507C-184E-4730-AE90-ACCCEEBE3A49}" type="pres">
      <dgm:prSet presAssocID="{95AE6981-6877-4E79-A4BD-6D5332CCB04D}" presName="nodeTx" presStyleLbl="node1" presStyleIdx="0" presStyleCnt="2">
        <dgm:presLayoutVars>
          <dgm:bulletEnabled val="1"/>
        </dgm:presLayoutVars>
      </dgm:prSet>
      <dgm:spPr/>
    </dgm:pt>
    <dgm:pt modelId="{00E5A3FB-85FD-4528-8376-6F840D048B83}" type="pres">
      <dgm:prSet presAssocID="{95AE6981-6877-4E79-A4BD-6D5332CCB04D}" presName="invisiNode" presStyleLbl="node1" presStyleIdx="0" presStyleCnt="2"/>
      <dgm:spPr/>
    </dgm:pt>
    <dgm:pt modelId="{7D88FA5A-D1B0-4816-BF77-79B1B55C41E0}" type="pres">
      <dgm:prSet presAssocID="{95AE6981-6877-4E79-A4BD-6D5332CCB04D}" presName="imagNode" presStyleLbl="fgImgPlace1" presStyleIdx="0" presStyleCnt="2" custScaleX="122904" custScaleY="113447"/>
      <dgm:spPr>
        <a:blipFill rotWithShape="1">
          <a:blip xmlns:r="http://schemas.openxmlformats.org/officeDocument/2006/relationships" r:embed="rId1"/>
          <a:stretch>
            <a:fillRect/>
          </a:stretch>
        </a:blipFill>
      </dgm:spPr>
    </dgm:pt>
    <dgm:pt modelId="{32214DC1-CB47-4187-8F95-12A552E8565A}" type="pres">
      <dgm:prSet presAssocID="{66DC60E7-B77C-4111-9870-20D51E0B51A6}" presName="sibTrans" presStyleLbl="sibTrans2D1" presStyleIdx="0" presStyleCnt="0"/>
      <dgm:spPr/>
    </dgm:pt>
    <dgm:pt modelId="{BAAB1C22-3BEC-47BE-B3B9-1B0538582A92}" type="pres">
      <dgm:prSet presAssocID="{440B89C2-0B90-4C7E-A072-7029522AA4DA}" presName="compNode" presStyleCnt="0"/>
      <dgm:spPr/>
    </dgm:pt>
    <dgm:pt modelId="{D359C955-E10B-4128-8531-D48EA692D0DA}" type="pres">
      <dgm:prSet presAssocID="{440B89C2-0B90-4C7E-A072-7029522AA4DA}" presName="bkgdShape" presStyleLbl="node1" presStyleIdx="1" presStyleCnt="2" custScaleX="95570"/>
      <dgm:spPr/>
    </dgm:pt>
    <dgm:pt modelId="{0EB1BFC8-2318-44D6-84A9-2337DF4FA425}" type="pres">
      <dgm:prSet presAssocID="{440B89C2-0B90-4C7E-A072-7029522AA4DA}" presName="nodeTx" presStyleLbl="node1" presStyleIdx="1" presStyleCnt="2">
        <dgm:presLayoutVars>
          <dgm:bulletEnabled val="1"/>
        </dgm:presLayoutVars>
      </dgm:prSet>
      <dgm:spPr/>
    </dgm:pt>
    <dgm:pt modelId="{C197E105-A434-4C30-A727-96E4CC92B689}" type="pres">
      <dgm:prSet presAssocID="{440B89C2-0B90-4C7E-A072-7029522AA4DA}" presName="invisiNode" presStyleLbl="node1" presStyleIdx="1" presStyleCnt="2"/>
      <dgm:spPr/>
    </dgm:pt>
    <dgm:pt modelId="{E4E408C3-A3D6-4960-A5D2-51E68FD06613}" type="pres">
      <dgm:prSet presAssocID="{440B89C2-0B90-4C7E-A072-7029522AA4DA}" presName="imagNode" presStyleLbl="fgImgPlace1" presStyleIdx="1" presStyleCnt="2"/>
      <dgm:spPr>
        <a:blipFill rotWithShape="1">
          <a:blip xmlns:r="http://schemas.openxmlformats.org/officeDocument/2006/relationships"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a:blipFill>
      </dgm:spPr>
    </dgm:pt>
  </dgm:ptLst>
  <dgm:cxnLst>
    <dgm:cxn modelId="{D5F28516-7332-4A15-BD11-1D33253007C7}" type="presOf" srcId="{95AE6981-6877-4E79-A4BD-6D5332CCB04D}" destId="{69D9507C-184E-4730-AE90-ACCCEEBE3A49}" srcOrd="1" destOrd="0" presId="urn:microsoft.com/office/officeart/2005/8/layout/hList7"/>
    <dgm:cxn modelId="{07F7FC53-5A9B-4329-BF22-E2853C9B8DB4}" type="presOf" srcId="{7D669681-BDE0-4F6E-8CD7-F45E6FC46530}" destId="{066836EB-1D67-4A36-BEBE-53721E5448A8}" srcOrd="0" destOrd="0" presId="urn:microsoft.com/office/officeart/2005/8/layout/hList7"/>
    <dgm:cxn modelId="{4334325D-C0E5-4F56-A643-1B406D68A727}" srcId="{7D669681-BDE0-4F6E-8CD7-F45E6FC46530}" destId="{95AE6981-6877-4E79-A4BD-6D5332CCB04D}" srcOrd="0" destOrd="0" parTransId="{67F4D9EF-E9F4-4369-8EDD-D894078922F9}" sibTransId="{66DC60E7-B77C-4111-9870-20D51E0B51A6}"/>
    <dgm:cxn modelId="{30CEF262-2029-4B61-BD51-C2B4CEE93DA7}" type="presOf" srcId="{95AE6981-6877-4E79-A4BD-6D5332CCB04D}" destId="{1E8E4845-096C-4708-B1A2-DF374F1CBE82}" srcOrd="0" destOrd="0" presId="urn:microsoft.com/office/officeart/2005/8/layout/hList7"/>
    <dgm:cxn modelId="{ABE8C995-3096-4772-90DD-DCB83C3560C8}" type="presOf" srcId="{440B89C2-0B90-4C7E-A072-7029522AA4DA}" destId="{0EB1BFC8-2318-44D6-84A9-2337DF4FA425}" srcOrd="1" destOrd="0" presId="urn:microsoft.com/office/officeart/2005/8/layout/hList7"/>
    <dgm:cxn modelId="{90BE5AB4-AB51-4A5B-B3FF-13CF8B4E679B}" srcId="{7D669681-BDE0-4F6E-8CD7-F45E6FC46530}" destId="{440B89C2-0B90-4C7E-A072-7029522AA4DA}" srcOrd="1" destOrd="0" parTransId="{E88DE5D3-F40A-4AAE-8BFD-BE43EDBBF048}" sibTransId="{4D7FA911-D8E5-4B59-B4B0-5CE24E3D897E}"/>
    <dgm:cxn modelId="{A2EF36E9-3304-4B56-B2FB-F09AD9CB4166}" type="presOf" srcId="{440B89C2-0B90-4C7E-A072-7029522AA4DA}" destId="{D359C955-E10B-4128-8531-D48EA692D0DA}" srcOrd="0" destOrd="0" presId="urn:microsoft.com/office/officeart/2005/8/layout/hList7"/>
    <dgm:cxn modelId="{0860C8F6-EDAF-4B26-8343-5990CE11519F}" type="presOf" srcId="{66DC60E7-B77C-4111-9870-20D51E0B51A6}" destId="{32214DC1-CB47-4187-8F95-12A552E8565A}" srcOrd="0" destOrd="0" presId="urn:microsoft.com/office/officeart/2005/8/layout/hList7"/>
    <dgm:cxn modelId="{71B755C4-9B11-4F14-B582-96D0C089DB42}" type="presParOf" srcId="{066836EB-1D67-4A36-BEBE-53721E5448A8}" destId="{25C13723-9C10-42FA-B30D-C882DC699085}" srcOrd="0" destOrd="0" presId="urn:microsoft.com/office/officeart/2005/8/layout/hList7"/>
    <dgm:cxn modelId="{8013DDBC-1F49-4485-A474-D70F3DDB2D74}" type="presParOf" srcId="{066836EB-1D67-4A36-BEBE-53721E5448A8}" destId="{AE0902A4-9486-4B79-BD94-D4683743DE14}" srcOrd="1" destOrd="0" presId="urn:microsoft.com/office/officeart/2005/8/layout/hList7"/>
    <dgm:cxn modelId="{8D7F9FA4-64C3-426B-B491-8D5AFC7B7E86}" type="presParOf" srcId="{AE0902A4-9486-4B79-BD94-D4683743DE14}" destId="{AD9D9DC4-2AE3-4757-9F8E-753F744CAB8E}" srcOrd="0" destOrd="0" presId="urn:microsoft.com/office/officeart/2005/8/layout/hList7"/>
    <dgm:cxn modelId="{1F89EA84-4A7D-4C60-91CC-C4A150B6E280}" type="presParOf" srcId="{AD9D9DC4-2AE3-4757-9F8E-753F744CAB8E}" destId="{1E8E4845-096C-4708-B1A2-DF374F1CBE82}" srcOrd="0" destOrd="0" presId="urn:microsoft.com/office/officeart/2005/8/layout/hList7"/>
    <dgm:cxn modelId="{D93D8A72-01FC-45D0-8AEC-A1C0C18409EF}" type="presParOf" srcId="{AD9D9DC4-2AE3-4757-9F8E-753F744CAB8E}" destId="{69D9507C-184E-4730-AE90-ACCCEEBE3A49}" srcOrd="1" destOrd="0" presId="urn:microsoft.com/office/officeart/2005/8/layout/hList7"/>
    <dgm:cxn modelId="{EF0AB24B-2A7B-4EC3-8687-B6734541393C}" type="presParOf" srcId="{AD9D9DC4-2AE3-4757-9F8E-753F744CAB8E}" destId="{00E5A3FB-85FD-4528-8376-6F840D048B83}" srcOrd="2" destOrd="0" presId="urn:microsoft.com/office/officeart/2005/8/layout/hList7"/>
    <dgm:cxn modelId="{A62B93C6-FD95-4DFD-83FE-01DCC557483A}" type="presParOf" srcId="{AD9D9DC4-2AE3-4757-9F8E-753F744CAB8E}" destId="{7D88FA5A-D1B0-4816-BF77-79B1B55C41E0}" srcOrd="3" destOrd="0" presId="urn:microsoft.com/office/officeart/2005/8/layout/hList7"/>
    <dgm:cxn modelId="{D153C352-9A9C-4AA5-B304-A1F9805F57ED}" type="presParOf" srcId="{AE0902A4-9486-4B79-BD94-D4683743DE14}" destId="{32214DC1-CB47-4187-8F95-12A552E8565A}" srcOrd="1" destOrd="0" presId="urn:microsoft.com/office/officeart/2005/8/layout/hList7"/>
    <dgm:cxn modelId="{EE6AC8BD-52BE-451C-85C5-4DFD71A95245}" type="presParOf" srcId="{AE0902A4-9486-4B79-BD94-D4683743DE14}" destId="{BAAB1C22-3BEC-47BE-B3B9-1B0538582A92}" srcOrd="2" destOrd="0" presId="urn:microsoft.com/office/officeart/2005/8/layout/hList7"/>
    <dgm:cxn modelId="{56D375D1-7057-44EA-A026-37DE36EAA0DB}" type="presParOf" srcId="{BAAB1C22-3BEC-47BE-B3B9-1B0538582A92}" destId="{D359C955-E10B-4128-8531-D48EA692D0DA}" srcOrd="0" destOrd="0" presId="urn:microsoft.com/office/officeart/2005/8/layout/hList7"/>
    <dgm:cxn modelId="{890A4582-BE6E-42A0-90C0-3268B0051DF1}" type="presParOf" srcId="{BAAB1C22-3BEC-47BE-B3B9-1B0538582A92}" destId="{0EB1BFC8-2318-44D6-84A9-2337DF4FA425}" srcOrd="1" destOrd="0" presId="urn:microsoft.com/office/officeart/2005/8/layout/hList7"/>
    <dgm:cxn modelId="{EAC1560A-8560-422A-B699-F8CB307CC3E4}" type="presParOf" srcId="{BAAB1C22-3BEC-47BE-B3B9-1B0538582A92}" destId="{C197E105-A434-4C30-A727-96E4CC92B689}" srcOrd="2" destOrd="0" presId="urn:microsoft.com/office/officeart/2005/8/layout/hList7"/>
    <dgm:cxn modelId="{F9BD8861-3386-422D-AD58-166B9DA5AE72}" type="presParOf" srcId="{BAAB1C22-3BEC-47BE-B3B9-1B0538582A92}" destId="{E4E408C3-A3D6-4960-A5D2-51E68FD06613}"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42178D5F-25F0-5045-BCCD-D1D8432E6C6F}"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GB"/>
        </a:p>
      </dgm:t>
    </dgm:pt>
    <dgm:pt modelId="{DA5F96EF-EAF3-3B45-99FE-5FF987D1B07B}">
      <dgm:prSet phldrT="[Text]" custT="1"/>
      <dgm:spPr/>
      <dgm:t>
        <a:bodyPr/>
        <a:lstStyle/>
        <a:p>
          <a:r>
            <a:rPr lang="en-US" sz="2400" dirty="0"/>
            <a:t>Mindfulness is </a:t>
          </a:r>
          <a:r>
            <a:rPr lang="en-US" sz="2400" b="1" dirty="0"/>
            <a:t>noticing what is happening right now by </a:t>
          </a:r>
          <a:r>
            <a:rPr lang="en-US" sz="2400" dirty="0"/>
            <a:t>taking notice of how your body feels and what you see, smell and taste.  </a:t>
          </a:r>
          <a:endParaRPr lang="en-GB" sz="2400" dirty="0"/>
        </a:p>
      </dgm:t>
    </dgm:pt>
    <dgm:pt modelId="{AA4E4DF8-F599-6442-B0A7-86CE78355FB8}" type="parTrans" cxnId="{AF360C8A-643C-BB43-A2B6-79F7270E5202}">
      <dgm:prSet/>
      <dgm:spPr/>
      <dgm:t>
        <a:bodyPr/>
        <a:lstStyle/>
        <a:p>
          <a:endParaRPr lang="en-GB"/>
        </a:p>
      </dgm:t>
    </dgm:pt>
    <dgm:pt modelId="{D0995F7F-23FC-334A-825E-88C23C524B51}" type="sibTrans" cxnId="{AF360C8A-643C-BB43-A2B6-79F7270E5202}">
      <dgm:prSet/>
      <dgm:spPr/>
      <dgm:t>
        <a:bodyPr/>
        <a:lstStyle/>
        <a:p>
          <a:endParaRPr lang="en-GB"/>
        </a:p>
      </dgm:t>
    </dgm:pt>
    <dgm:pt modelId="{E275A471-7ADE-0D46-A52F-9E33A9936461}">
      <dgm:prSet custT="1"/>
      <dgm:spPr/>
      <dgm:t>
        <a:bodyPr/>
        <a:lstStyle/>
        <a:p>
          <a:r>
            <a:rPr lang="en-US" sz="2400" dirty="0"/>
            <a:t>Mindfulness is also noticing what your mind is doing.</a:t>
          </a:r>
        </a:p>
      </dgm:t>
    </dgm:pt>
    <dgm:pt modelId="{812BA6A7-54AF-1849-938B-9C832F9E7BFC}" type="parTrans" cxnId="{D66E7159-B667-A745-A6DB-8E3BBAA8291E}">
      <dgm:prSet/>
      <dgm:spPr/>
      <dgm:t>
        <a:bodyPr/>
        <a:lstStyle/>
        <a:p>
          <a:endParaRPr lang="en-GB"/>
        </a:p>
      </dgm:t>
    </dgm:pt>
    <dgm:pt modelId="{E9A04802-EE03-9148-A621-1AB64B389636}" type="sibTrans" cxnId="{D66E7159-B667-A745-A6DB-8E3BBAA8291E}">
      <dgm:prSet/>
      <dgm:spPr/>
      <dgm:t>
        <a:bodyPr/>
        <a:lstStyle/>
        <a:p>
          <a:endParaRPr lang="en-GB"/>
        </a:p>
      </dgm:t>
    </dgm:pt>
    <dgm:pt modelId="{76E33F7B-1FAD-E34A-8D6D-8CBBA81A8052}">
      <dgm:prSet custT="1"/>
      <dgm:spPr>
        <a:solidFill>
          <a:srgbClr val="008000"/>
        </a:solidFill>
      </dgm:spPr>
      <dgm:t>
        <a:bodyPr/>
        <a:lstStyle/>
        <a:p>
          <a:r>
            <a:rPr lang="en-US" sz="2400" dirty="0"/>
            <a:t>When you notice what is happening around you, you focus more deeply, and that attention to your own senses will help you improve in many areas of your life.</a:t>
          </a:r>
        </a:p>
      </dgm:t>
    </dgm:pt>
    <dgm:pt modelId="{0BE77E6B-8773-3D4B-AEC0-EB2CBFF3CF50}" type="parTrans" cxnId="{0EAADA5A-5870-6A4A-8156-314DD81E56B6}">
      <dgm:prSet/>
      <dgm:spPr/>
      <dgm:t>
        <a:bodyPr/>
        <a:lstStyle/>
        <a:p>
          <a:endParaRPr lang="en-GB"/>
        </a:p>
      </dgm:t>
    </dgm:pt>
    <dgm:pt modelId="{732F09C9-69DF-A24A-9B5C-20C5DF742400}" type="sibTrans" cxnId="{0EAADA5A-5870-6A4A-8156-314DD81E56B6}">
      <dgm:prSet/>
      <dgm:spPr/>
      <dgm:t>
        <a:bodyPr/>
        <a:lstStyle/>
        <a:p>
          <a:endParaRPr lang="en-GB"/>
        </a:p>
      </dgm:t>
    </dgm:pt>
    <dgm:pt modelId="{156CCE2F-1A74-1242-BDCE-B7CE17222D46}">
      <dgm:prSet custT="1"/>
      <dgm:spPr/>
      <dgm:t>
        <a:bodyPr/>
        <a:lstStyle/>
        <a:p>
          <a:r>
            <a:rPr lang="en-US" sz="2400" dirty="0"/>
            <a:t>It can help you to calm down when you’re sad, angry or frustrated. </a:t>
          </a:r>
        </a:p>
      </dgm:t>
    </dgm:pt>
    <dgm:pt modelId="{CADF66B9-8523-A044-8483-78F5BFD60E0D}" type="parTrans" cxnId="{F40F285C-CA29-6E40-829E-8EAD6F99159B}">
      <dgm:prSet/>
      <dgm:spPr/>
      <dgm:t>
        <a:bodyPr/>
        <a:lstStyle/>
        <a:p>
          <a:endParaRPr lang="en-GB"/>
        </a:p>
      </dgm:t>
    </dgm:pt>
    <dgm:pt modelId="{D166CA28-CB09-F640-99B4-B808AE2814C8}" type="sibTrans" cxnId="{F40F285C-CA29-6E40-829E-8EAD6F99159B}">
      <dgm:prSet/>
      <dgm:spPr/>
      <dgm:t>
        <a:bodyPr/>
        <a:lstStyle/>
        <a:p>
          <a:endParaRPr lang="en-GB"/>
        </a:p>
      </dgm:t>
    </dgm:pt>
    <dgm:pt modelId="{88AF94A5-A658-234E-A35D-D79DEE5688C8}">
      <dgm:prSet custT="1"/>
      <dgm:spPr>
        <a:solidFill>
          <a:srgbClr val="800000"/>
        </a:solidFill>
      </dgm:spPr>
      <dgm:t>
        <a:bodyPr/>
        <a:lstStyle/>
        <a:p>
          <a:r>
            <a:rPr lang="en-US" sz="2400" dirty="0"/>
            <a:t>Mindfulness helps you deal with tough emotions and can make you happy and feel good.</a:t>
          </a:r>
        </a:p>
      </dgm:t>
    </dgm:pt>
    <dgm:pt modelId="{07A172D3-E169-2D4F-A8FF-BA8D01485C63}" type="parTrans" cxnId="{1E34F9AA-C5C4-D047-B521-7442DFB23013}">
      <dgm:prSet/>
      <dgm:spPr/>
      <dgm:t>
        <a:bodyPr/>
        <a:lstStyle/>
        <a:p>
          <a:endParaRPr lang="en-GB"/>
        </a:p>
      </dgm:t>
    </dgm:pt>
    <dgm:pt modelId="{EB809C7F-F00D-B345-8523-19344055FED8}" type="sibTrans" cxnId="{1E34F9AA-C5C4-D047-B521-7442DFB23013}">
      <dgm:prSet/>
      <dgm:spPr/>
      <dgm:t>
        <a:bodyPr/>
        <a:lstStyle/>
        <a:p>
          <a:endParaRPr lang="en-GB"/>
        </a:p>
      </dgm:t>
    </dgm:pt>
    <dgm:pt modelId="{EFE83F36-97C1-194F-94BF-4A16EAF9D0B0}" type="pres">
      <dgm:prSet presAssocID="{42178D5F-25F0-5045-BCCD-D1D8432E6C6F}" presName="linear" presStyleCnt="0">
        <dgm:presLayoutVars>
          <dgm:dir/>
          <dgm:animLvl val="lvl"/>
          <dgm:resizeHandles val="exact"/>
        </dgm:presLayoutVars>
      </dgm:prSet>
      <dgm:spPr/>
    </dgm:pt>
    <dgm:pt modelId="{911A955B-606F-2E4E-8FE5-E6011D4E7641}" type="pres">
      <dgm:prSet presAssocID="{DA5F96EF-EAF3-3B45-99FE-5FF987D1B07B}" presName="parentLin" presStyleCnt="0"/>
      <dgm:spPr/>
    </dgm:pt>
    <dgm:pt modelId="{51DFFCCC-0C9C-0F42-BDC3-341570086CA4}" type="pres">
      <dgm:prSet presAssocID="{DA5F96EF-EAF3-3B45-99FE-5FF987D1B07B}" presName="parentLeftMargin" presStyleLbl="node1" presStyleIdx="0" presStyleCnt="3"/>
      <dgm:spPr/>
    </dgm:pt>
    <dgm:pt modelId="{6ED4D1E4-B16F-3246-B0F6-AA77EE1497F2}" type="pres">
      <dgm:prSet presAssocID="{DA5F96EF-EAF3-3B45-99FE-5FF987D1B07B}" presName="parentText" presStyleLbl="node1" presStyleIdx="0" presStyleCnt="3" custScaleX="142857" custScaleY="132433">
        <dgm:presLayoutVars>
          <dgm:chMax val="0"/>
          <dgm:bulletEnabled val="1"/>
        </dgm:presLayoutVars>
      </dgm:prSet>
      <dgm:spPr/>
    </dgm:pt>
    <dgm:pt modelId="{AF23FC21-E101-874D-906B-FA6CF3C285E7}" type="pres">
      <dgm:prSet presAssocID="{DA5F96EF-EAF3-3B45-99FE-5FF987D1B07B}" presName="negativeSpace" presStyleCnt="0"/>
      <dgm:spPr/>
    </dgm:pt>
    <dgm:pt modelId="{E3A70982-A607-B644-A9FA-E4618D18AD44}" type="pres">
      <dgm:prSet presAssocID="{DA5F96EF-EAF3-3B45-99FE-5FF987D1B07B}" presName="childText" presStyleLbl="conFgAcc1" presStyleIdx="0" presStyleCnt="3">
        <dgm:presLayoutVars>
          <dgm:bulletEnabled val="1"/>
        </dgm:presLayoutVars>
      </dgm:prSet>
      <dgm:spPr/>
    </dgm:pt>
    <dgm:pt modelId="{ABB1D5AA-B1F0-A142-8F91-2D815DB25B35}" type="pres">
      <dgm:prSet presAssocID="{D0995F7F-23FC-334A-825E-88C23C524B51}" presName="spaceBetweenRectangles" presStyleCnt="0"/>
      <dgm:spPr/>
    </dgm:pt>
    <dgm:pt modelId="{EDDAAF7A-FAEA-8C42-8613-356F25C3C8CB}" type="pres">
      <dgm:prSet presAssocID="{76E33F7B-1FAD-E34A-8D6D-8CBBA81A8052}" presName="parentLin" presStyleCnt="0"/>
      <dgm:spPr/>
    </dgm:pt>
    <dgm:pt modelId="{4408F4F8-C9D1-6641-90F2-D836BC2A3DCF}" type="pres">
      <dgm:prSet presAssocID="{76E33F7B-1FAD-E34A-8D6D-8CBBA81A8052}" presName="parentLeftMargin" presStyleLbl="node1" presStyleIdx="0" presStyleCnt="3"/>
      <dgm:spPr/>
    </dgm:pt>
    <dgm:pt modelId="{302516A2-1C6F-0249-BADB-B31035EF2822}" type="pres">
      <dgm:prSet presAssocID="{76E33F7B-1FAD-E34A-8D6D-8CBBA81A8052}" presName="parentText" presStyleLbl="node1" presStyleIdx="1" presStyleCnt="3" custScaleX="142857" custScaleY="140860">
        <dgm:presLayoutVars>
          <dgm:chMax val="0"/>
          <dgm:bulletEnabled val="1"/>
        </dgm:presLayoutVars>
      </dgm:prSet>
      <dgm:spPr/>
    </dgm:pt>
    <dgm:pt modelId="{8F218EDE-49C0-DB4A-BB73-C1F25EF7430A}" type="pres">
      <dgm:prSet presAssocID="{76E33F7B-1FAD-E34A-8D6D-8CBBA81A8052}" presName="negativeSpace" presStyleCnt="0"/>
      <dgm:spPr/>
    </dgm:pt>
    <dgm:pt modelId="{92B69276-01A0-E348-B2B2-0F88BA1D0C52}" type="pres">
      <dgm:prSet presAssocID="{76E33F7B-1FAD-E34A-8D6D-8CBBA81A8052}" presName="childText" presStyleLbl="conFgAcc1" presStyleIdx="1" presStyleCnt="3">
        <dgm:presLayoutVars>
          <dgm:bulletEnabled val="1"/>
        </dgm:presLayoutVars>
      </dgm:prSet>
      <dgm:spPr/>
    </dgm:pt>
    <dgm:pt modelId="{22DFC337-8F80-F542-8260-76ABAB0E3536}" type="pres">
      <dgm:prSet presAssocID="{732F09C9-69DF-A24A-9B5C-20C5DF742400}" presName="spaceBetweenRectangles" presStyleCnt="0"/>
      <dgm:spPr/>
    </dgm:pt>
    <dgm:pt modelId="{7C6986B9-C464-164D-A5F2-4E60614DCDE8}" type="pres">
      <dgm:prSet presAssocID="{88AF94A5-A658-234E-A35D-D79DEE5688C8}" presName="parentLin" presStyleCnt="0"/>
      <dgm:spPr/>
    </dgm:pt>
    <dgm:pt modelId="{1D485F25-B238-004C-9690-6EA52CF2241C}" type="pres">
      <dgm:prSet presAssocID="{88AF94A5-A658-234E-A35D-D79DEE5688C8}" presName="parentLeftMargin" presStyleLbl="node1" presStyleIdx="1" presStyleCnt="3"/>
      <dgm:spPr/>
    </dgm:pt>
    <dgm:pt modelId="{8A6D553F-373B-7545-82BD-8600C28ABEFC}" type="pres">
      <dgm:prSet presAssocID="{88AF94A5-A658-234E-A35D-D79DEE5688C8}" presName="parentText" presStyleLbl="node1" presStyleIdx="2" presStyleCnt="3" custScaleX="142857">
        <dgm:presLayoutVars>
          <dgm:chMax val="0"/>
          <dgm:bulletEnabled val="1"/>
        </dgm:presLayoutVars>
      </dgm:prSet>
      <dgm:spPr/>
    </dgm:pt>
    <dgm:pt modelId="{ED249BB5-DCB7-E446-AC1A-F38090A91804}" type="pres">
      <dgm:prSet presAssocID="{88AF94A5-A658-234E-A35D-D79DEE5688C8}" presName="negativeSpace" presStyleCnt="0"/>
      <dgm:spPr/>
    </dgm:pt>
    <dgm:pt modelId="{31ECBC27-CD42-CE4F-AA1E-0913A8E18851}" type="pres">
      <dgm:prSet presAssocID="{88AF94A5-A658-234E-A35D-D79DEE5688C8}" presName="childText" presStyleLbl="conFgAcc1" presStyleIdx="2" presStyleCnt="3">
        <dgm:presLayoutVars>
          <dgm:bulletEnabled val="1"/>
        </dgm:presLayoutVars>
      </dgm:prSet>
      <dgm:spPr/>
    </dgm:pt>
  </dgm:ptLst>
  <dgm:cxnLst>
    <dgm:cxn modelId="{D451C40E-58CC-F346-AF50-7A3582975ED9}" type="presOf" srcId="{DA5F96EF-EAF3-3B45-99FE-5FF987D1B07B}" destId="{51DFFCCC-0C9C-0F42-BDC3-341570086CA4}" srcOrd="0" destOrd="0" presId="urn:microsoft.com/office/officeart/2005/8/layout/list1"/>
    <dgm:cxn modelId="{62474823-40BA-8045-9032-EFC65963F79B}" type="presOf" srcId="{DA5F96EF-EAF3-3B45-99FE-5FF987D1B07B}" destId="{6ED4D1E4-B16F-3246-B0F6-AA77EE1497F2}" srcOrd="1" destOrd="0" presId="urn:microsoft.com/office/officeart/2005/8/layout/list1"/>
    <dgm:cxn modelId="{D66E7159-B667-A745-A6DB-8E3BBAA8291E}" srcId="{DA5F96EF-EAF3-3B45-99FE-5FF987D1B07B}" destId="{E275A471-7ADE-0D46-A52F-9E33A9936461}" srcOrd="0" destOrd="0" parTransId="{812BA6A7-54AF-1849-938B-9C832F9E7BFC}" sibTransId="{E9A04802-EE03-9148-A621-1AB64B389636}"/>
    <dgm:cxn modelId="{0EAADA5A-5870-6A4A-8156-314DD81E56B6}" srcId="{42178D5F-25F0-5045-BCCD-D1D8432E6C6F}" destId="{76E33F7B-1FAD-E34A-8D6D-8CBBA81A8052}" srcOrd="1" destOrd="0" parTransId="{0BE77E6B-8773-3D4B-AEC0-EB2CBFF3CF50}" sibTransId="{732F09C9-69DF-A24A-9B5C-20C5DF742400}"/>
    <dgm:cxn modelId="{F40F285C-CA29-6E40-829E-8EAD6F99159B}" srcId="{76E33F7B-1FAD-E34A-8D6D-8CBBA81A8052}" destId="{156CCE2F-1A74-1242-BDCE-B7CE17222D46}" srcOrd="0" destOrd="0" parTransId="{CADF66B9-8523-A044-8483-78F5BFD60E0D}" sibTransId="{D166CA28-CB09-F640-99B4-B808AE2814C8}"/>
    <dgm:cxn modelId="{EB18ED5F-A6EF-3948-8C00-852D08171AFA}" type="presOf" srcId="{156CCE2F-1A74-1242-BDCE-B7CE17222D46}" destId="{92B69276-01A0-E348-B2B2-0F88BA1D0C52}" srcOrd="0" destOrd="0" presId="urn:microsoft.com/office/officeart/2005/8/layout/list1"/>
    <dgm:cxn modelId="{AF360C8A-643C-BB43-A2B6-79F7270E5202}" srcId="{42178D5F-25F0-5045-BCCD-D1D8432E6C6F}" destId="{DA5F96EF-EAF3-3B45-99FE-5FF987D1B07B}" srcOrd="0" destOrd="0" parTransId="{AA4E4DF8-F599-6442-B0A7-86CE78355FB8}" sibTransId="{D0995F7F-23FC-334A-825E-88C23C524B51}"/>
    <dgm:cxn modelId="{B2529293-81F5-8649-8201-911A60E2D27C}" type="presOf" srcId="{88AF94A5-A658-234E-A35D-D79DEE5688C8}" destId="{8A6D553F-373B-7545-82BD-8600C28ABEFC}" srcOrd="1" destOrd="0" presId="urn:microsoft.com/office/officeart/2005/8/layout/list1"/>
    <dgm:cxn modelId="{FF2BC09C-646D-394B-A291-B6CE4212F5CF}" type="presOf" srcId="{76E33F7B-1FAD-E34A-8D6D-8CBBA81A8052}" destId="{4408F4F8-C9D1-6641-90F2-D836BC2A3DCF}" srcOrd="0" destOrd="0" presId="urn:microsoft.com/office/officeart/2005/8/layout/list1"/>
    <dgm:cxn modelId="{1E34F9AA-C5C4-D047-B521-7442DFB23013}" srcId="{42178D5F-25F0-5045-BCCD-D1D8432E6C6F}" destId="{88AF94A5-A658-234E-A35D-D79DEE5688C8}" srcOrd="2" destOrd="0" parTransId="{07A172D3-E169-2D4F-A8FF-BA8D01485C63}" sibTransId="{EB809C7F-F00D-B345-8523-19344055FED8}"/>
    <dgm:cxn modelId="{3BB4AFC6-79AF-DA44-963F-D61DE4B4C5EF}" type="presOf" srcId="{88AF94A5-A658-234E-A35D-D79DEE5688C8}" destId="{1D485F25-B238-004C-9690-6EA52CF2241C}" srcOrd="0" destOrd="0" presId="urn:microsoft.com/office/officeart/2005/8/layout/list1"/>
    <dgm:cxn modelId="{1C6802F4-43FD-D442-BCF7-D287B6DD61B8}" type="presOf" srcId="{76E33F7B-1FAD-E34A-8D6D-8CBBA81A8052}" destId="{302516A2-1C6F-0249-BADB-B31035EF2822}" srcOrd="1" destOrd="0" presId="urn:microsoft.com/office/officeart/2005/8/layout/list1"/>
    <dgm:cxn modelId="{B296F6F6-6945-764E-B1DB-A258E7B83591}" type="presOf" srcId="{E275A471-7ADE-0D46-A52F-9E33A9936461}" destId="{E3A70982-A607-B644-A9FA-E4618D18AD44}" srcOrd="0" destOrd="0" presId="urn:microsoft.com/office/officeart/2005/8/layout/list1"/>
    <dgm:cxn modelId="{9CFF32FF-739E-584F-B993-1C190CC241EF}" type="presOf" srcId="{42178D5F-25F0-5045-BCCD-D1D8432E6C6F}" destId="{EFE83F36-97C1-194F-94BF-4A16EAF9D0B0}" srcOrd="0" destOrd="0" presId="urn:microsoft.com/office/officeart/2005/8/layout/list1"/>
    <dgm:cxn modelId="{174E3F8C-51A4-DB4A-AC7E-E44106FB619B}" type="presParOf" srcId="{EFE83F36-97C1-194F-94BF-4A16EAF9D0B0}" destId="{911A955B-606F-2E4E-8FE5-E6011D4E7641}" srcOrd="0" destOrd="0" presId="urn:microsoft.com/office/officeart/2005/8/layout/list1"/>
    <dgm:cxn modelId="{91B351A5-5DBB-4D41-8766-F27E1029292F}" type="presParOf" srcId="{911A955B-606F-2E4E-8FE5-E6011D4E7641}" destId="{51DFFCCC-0C9C-0F42-BDC3-341570086CA4}" srcOrd="0" destOrd="0" presId="urn:microsoft.com/office/officeart/2005/8/layout/list1"/>
    <dgm:cxn modelId="{7F1F1064-ADF4-1443-BADB-87038BBED43C}" type="presParOf" srcId="{911A955B-606F-2E4E-8FE5-E6011D4E7641}" destId="{6ED4D1E4-B16F-3246-B0F6-AA77EE1497F2}" srcOrd="1" destOrd="0" presId="urn:microsoft.com/office/officeart/2005/8/layout/list1"/>
    <dgm:cxn modelId="{847E0829-595E-3140-B5D5-5963FC91264E}" type="presParOf" srcId="{EFE83F36-97C1-194F-94BF-4A16EAF9D0B0}" destId="{AF23FC21-E101-874D-906B-FA6CF3C285E7}" srcOrd="1" destOrd="0" presId="urn:microsoft.com/office/officeart/2005/8/layout/list1"/>
    <dgm:cxn modelId="{64CC9F6D-9D28-1742-8E18-FD2915AB6749}" type="presParOf" srcId="{EFE83F36-97C1-194F-94BF-4A16EAF9D0B0}" destId="{E3A70982-A607-B644-A9FA-E4618D18AD44}" srcOrd="2" destOrd="0" presId="urn:microsoft.com/office/officeart/2005/8/layout/list1"/>
    <dgm:cxn modelId="{9F15C40E-F49B-AB4E-8D0B-BAEBAFBE544E}" type="presParOf" srcId="{EFE83F36-97C1-194F-94BF-4A16EAF9D0B0}" destId="{ABB1D5AA-B1F0-A142-8F91-2D815DB25B35}" srcOrd="3" destOrd="0" presId="urn:microsoft.com/office/officeart/2005/8/layout/list1"/>
    <dgm:cxn modelId="{7B4C5CE9-6B4D-1E4A-B190-74BA5A12BA23}" type="presParOf" srcId="{EFE83F36-97C1-194F-94BF-4A16EAF9D0B0}" destId="{EDDAAF7A-FAEA-8C42-8613-356F25C3C8CB}" srcOrd="4" destOrd="0" presId="urn:microsoft.com/office/officeart/2005/8/layout/list1"/>
    <dgm:cxn modelId="{968F9397-F06A-4A46-84EA-5A3BBD0DA5F9}" type="presParOf" srcId="{EDDAAF7A-FAEA-8C42-8613-356F25C3C8CB}" destId="{4408F4F8-C9D1-6641-90F2-D836BC2A3DCF}" srcOrd="0" destOrd="0" presId="urn:microsoft.com/office/officeart/2005/8/layout/list1"/>
    <dgm:cxn modelId="{D01927E2-924E-AD41-A9EB-460A33F960F6}" type="presParOf" srcId="{EDDAAF7A-FAEA-8C42-8613-356F25C3C8CB}" destId="{302516A2-1C6F-0249-BADB-B31035EF2822}" srcOrd="1" destOrd="0" presId="urn:microsoft.com/office/officeart/2005/8/layout/list1"/>
    <dgm:cxn modelId="{179C2297-54B8-E343-ABD2-C76DC37C24F3}" type="presParOf" srcId="{EFE83F36-97C1-194F-94BF-4A16EAF9D0B0}" destId="{8F218EDE-49C0-DB4A-BB73-C1F25EF7430A}" srcOrd="5" destOrd="0" presId="urn:microsoft.com/office/officeart/2005/8/layout/list1"/>
    <dgm:cxn modelId="{022AF160-A680-8242-B3D1-EBE93500B37A}" type="presParOf" srcId="{EFE83F36-97C1-194F-94BF-4A16EAF9D0B0}" destId="{92B69276-01A0-E348-B2B2-0F88BA1D0C52}" srcOrd="6" destOrd="0" presId="urn:microsoft.com/office/officeart/2005/8/layout/list1"/>
    <dgm:cxn modelId="{359E4CA7-0BA2-BF4B-BF86-803C40CD7453}" type="presParOf" srcId="{EFE83F36-97C1-194F-94BF-4A16EAF9D0B0}" destId="{22DFC337-8F80-F542-8260-76ABAB0E3536}" srcOrd="7" destOrd="0" presId="urn:microsoft.com/office/officeart/2005/8/layout/list1"/>
    <dgm:cxn modelId="{9C91705D-7815-1144-95D0-F622A63BEA30}" type="presParOf" srcId="{EFE83F36-97C1-194F-94BF-4A16EAF9D0B0}" destId="{7C6986B9-C464-164D-A5F2-4E60614DCDE8}" srcOrd="8" destOrd="0" presId="urn:microsoft.com/office/officeart/2005/8/layout/list1"/>
    <dgm:cxn modelId="{9A801886-86A5-8348-AA93-FDDED8BAF978}" type="presParOf" srcId="{7C6986B9-C464-164D-A5F2-4E60614DCDE8}" destId="{1D485F25-B238-004C-9690-6EA52CF2241C}" srcOrd="0" destOrd="0" presId="urn:microsoft.com/office/officeart/2005/8/layout/list1"/>
    <dgm:cxn modelId="{D7C8AF6F-C481-7D42-8983-CD204B77C069}" type="presParOf" srcId="{7C6986B9-C464-164D-A5F2-4E60614DCDE8}" destId="{8A6D553F-373B-7545-82BD-8600C28ABEFC}" srcOrd="1" destOrd="0" presId="urn:microsoft.com/office/officeart/2005/8/layout/list1"/>
    <dgm:cxn modelId="{4971698B-D324-F040-A430-B70BC6E64D42}" type="presParOf" srcId="{EFE83F36-97C1-194F-94BF-4A16EAF9D0B0}" destId="{ED249BB5-DCB7-E446-AC1A-F38090A91804}" srcOrd="9" destOrd="0" presId="urn:microsoft.com/office/officeart/2005/8/layout/list1"/>
    <dgm:cxn modelId="{DADCC2EE-3599-6E40-98EC-DADE82E960F9}" type="presParOf" srcId="{EFE83F36-97C1-194F-94BF-4A16EAF9D0B0}" destId="{31ECBC27-CD42-CE4F-AA1E-0913A8E1885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0A52D0DE-40D4-CE43-A092-82FDE8E93BDE}"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GB"/>
        </a:p>
      </dgm:t>
    </dgm:pt>
    <dgm:pt modelId="{F37509D6-EAAB-1A43-A199-E5823B3BED4B}">
      <dgm:prSet phldrT="[Text]" custT="1"/>
      <dgm:spPr>
        <a:solidFill>
          <a:srgbClr val="800000"/>
        </a:solidFill>
      </dgm:spPr>
      <dgm:t>
        <a:bodyPr/>
        <a:lstStyle/>
        <a:p>
          <a:r>
            <a:rPr lang="en-US" sz="2400" b="0" dirty="0"/>
            <a:t>Emotional problems such as anxiety, stress and depression can affect self-esteem, performance and social interaction to a great extent in students. Recent findings suggest that mindfulness practice may facilitate the ability to manage stress and lead to improved well-being in students. </a:t>
          </a:r>
          <a:endParaRPr lang="en-GB" sz="2400" dirty="0"/>
        </a:p>
      </dgm:t>
    </dgm:pt>
    <dgm:pt modelId="{94F880BC-DA0A-1544-8779-3A945265CBED}" type="parTrans" cxnId="{8B63DFA5-96A2-0B4B-858F-41AC1BD0EA84}">
      <dgm:prSet/>
      <dgm:spPr/>
      <dgm:t>
        <a:bodyPr/>
        <a:lstStyle/>
        <a:p>
          <a:endParaRPr lang="en-GB"/>
        </a:p>
      </dgm:t>
    </dgm:pt>
    <dgm:pt modelId="{8224875F-E53E-D04D-BC10-216F8A7D7EE6}" type="sibTrans" cxnId="{8B63DFA5-96A2-0B4B-858F-41AC1BD0EA84}">
      <dgm:prSet/>
      <dgm:spPr/>
      <dgm:t>
        <a:bodyPr/>
        <a:lstStyle/>
        <a:p>
          <a:endParaRPr lang="en-GB"/>
        </a:p>
      </dgm:t>
    </dgm:pt>
    <dgm:pt modelId="{27AE25A5-C781-5644-B93C-029365B7FE2E}">
      <dgm:prSet custT="1"/>
      <dgm:spPr/>
      <dgm:t>
        <a:bodyPr/>
        <a:lstStyle/>
        <a:p>
          <a:r>
            <a:rPr lang="en-US" sz="2400" b="0" dirty="0"/>
            <a:t>Mindfulness practice leads to higher scores on self-report measures of optimism and positive emotions in elementary school students. Moreover, in a study conducted by Wall (2005), self-reported findings showed children feeling calmer, and had an enhanced experience of well-being, </a:t>
          </a:r>
          <a:endParaRPr lang="en-GB" sz="2400" b="0" dirty="0"/>
        </a:p>
      </dgm:t>
    </dgm:pt>
    <dgm:pt modelId="{A01BA998-7EC2-FE40-A290-05B7DE4DB7CD}" type="parTrans" cxnId="{EBBC22A0-3638-574E-892D-181CE22BDE62}">
      <dgm:prSet/>
      <dgm:spPr/>
      <dgm:t>
        <a:bodyPr/>
        <a:lstStyle/>
        <a:p>
          <a:endParaRPr lang="en-GB"/>
        </a:p>
      </dgm:t>
    </dgm:pt>
    <dgm:pt modelId="{3839B719-53CD-444E-BB4B-000E5E3CEAA3}" type="sibTrans" cxnId="{EBBC22A0-3638-574E-892D-181CE22BDE62}">
      <dgm:prSet/>
      <dgm:spPr/>
      <dgm:t>
        <a:bodyPr/>
        <a:lstStyle/>
        <a:p>
          <a:endParaRPr lang="en-GB"/>
        </a:p>
      </dgm:t>
    </dgm:pt>
    <dgm:pt modelId="{42AB1EC2-849F-BC4F-93F5-5F4E019E23A8}" type="pres">
      <dgm:prSet presAssocID="{0A52D0DE-40D4-CE43-A092-82FDE8E93BDE}" presName="linear" presStyleCnt="0">
        <dgm:presLayoutVars>
          <dgm:dir/>
          <dgm:animLvl val="lvl"/>
          <dgm:resizeHandles val="exact"/>
        </dgm:presLayoutVars>
      </dgm:prSet>
      <dgm:spPr/>
    </dgm:pt>
    <dgm:pt modelId="{822C8AF5-C8AF-AC47-B0D3-14545A5B9F80}" type="pres">
      <dgm:prSet presAssocID="{F37509D6-EAAB-1A43-A199-E5823B3BED4B}" presName="parentLin" presStyleCnt="0"/>
      <dgm:spPr/>
    </dgm:pt>
    <dgm:pt modelId="{3B2B1565-B7BA-A74E-91EF-980FED4C971D}" type="pres">
      <dgm:prSet presAssocID="{F37509D6-EAAB-1A43-A199-E5823B3BED4B}" presName="parentLeftMargin" presStyleLbl="node1" presStyleIdx="0" presStyleCnt="2"/>
      <dgm:spPr/>
    </dgm:pt>
    <dgm:pt modelId="{1E8C46F7-9072-ED40-A6EF-7608375041DB}" type="pres">
      <dgm:prSet presAssocID="{F37509D6-EAAB-1A43-A199-E5823B3BED4B}" presName="parentText" presStyleLbl="node1" presStyleIdx="0" presStyleCnt="2" custScaleX="142857" custScaleY="136592" custLinFactNeighborY="13878">
        <dgm:presLayoutVars>
          <dgm:chMax val="0"/>
          <dgm:bulletEnabled val="1"/>
        </dgm:presLayoutVars>
      </dgm:prSet>
      <dgm:spPr/>
    </dgm:pt>
    <dgm:pt modelId="{7AE84E10-5732-CF45-8EE0-20D4BCE47FE1}" type="pres">
      <dgm:prSet presAssocID="{F37509D6-EAAB-1A43-A199-E5823B3BED4B}" presName="negativeSpace" presStyleCnt="0"/>
      <dgm:spPr/>
    </dgm:pt>
    <dgm:pt modelId="{6D1722F3-8CA9-A34A-B15E-52B2083EE7C7}" type="pres">
      <dgm:prSet presAssocID="{F37509D6-EAAB-1A43-A199-E5823B3BED4B}" presName="childText" presStyleLbl="conFgAcc1" presStyleIdx="0" presStyleCnt="2">
        <dgm:presLayoutVars>
          <dgm:bulletEnabled val="1"/>
        </dgm:presLayoutVars>
      </dgm:prSet>
      <dgm:spPr/>
    </dgm:pt>
    <dgm:pt modelId="{4363B261-B2FF-294F-BF23-89F20E90135A}" type="pres">
      <dgm:prSet presAssocID="{8224875F-E53E-D04D-BC10-216F8A7D7EE6}" presName="spaceBetweenRectangles" presStyleCnt="0"/>
      <dgm:spPr/>
    </dgm:pt>
    <dgm:pt modelId="{693DAE68-59D2-5248-8BF0-A186D496B9FA}" type="pres">
      <dgm:prSet presAssocID="{27AE25A5-C781-5644-B93C-029365B7FE2E}" presName="parentLin" presStyleCnt="0"/>
      <dgm:spPr/>
    </dgm:pt>
    <dgm:pt modelId="{9F1D1806-AEF3-2D45-BF78-255404E3123D}" type="pres">
      <dgm:prSet presAssocID="{27AE25A5-C781-5644-B93C-029365B7FE2E}" presName="parentLeftMargin" presStyleLbl="node1" presStyleIdx="0" presStyleCnt="2"/>
      <dgm:spPr/>
    </dgm:pt>
    <dgm:pt modelId="{E8C30793-5A6E-A540-91F7-263E06D55C1C}" type="pres">
      <dgm:prSet presAssocID="{27AE25A5-C781-5644-B93C-029365B7FE2E}" presName="parentText" presStyleLbl="node1" presStyleIdx="1" presStyleCnt="2" custScaleX="142857" custScaleY="136592" custLinFactNeighborX="-2995" custLinFactNeighborY="-6939">
        <dgm:presLayoutVars>
          <dgm:chMax val="0"/>
          <dgm:bulletEnabled val="1"/>
        </dgm:presLayoutVars>
      </dgm:prSet>
      <dgm:spPr/>
    </dgm:pt>
    <dgm:pt modelId="{C0AE7A70-6275-7B45-BB43-97492E09B3C3}" type="pres">
      <dgm:prSet presAssocID="{27AE25A5-C781-5644-B93C-029365B7FE2E}" presName="negativeSpace" presStyleCnt="0"/>
      <dgm:spPr/>
    </dgm:pt>
    <dgm:pt modelId="{E856718E-89DB-784C-98EE-4C566283B26C}" type="pres">
      <dgm:prSet presAssocID="{27AE25A5-C781-5644-B93C-029365B7FE2E}" presName="childText" presStyleLbl="conFgAcc1" presStyleIdx="1" presStyleCnt="2" custLinFactNeighborX="148" custLinFactNeighborY="-48573">
        <dgm:presLayoutVars>
          <dgm:bulletEnabled val="1"/>
        </dgm:presLayoutVars>
      </dgm:prSet>
      <dgm:spPr/>
    </dgm:pt>
  </dgm:ptLst>
  <dgm:cxnLst>
    <dgm:cxn modelId="{77520D07-DC77-3E41-9004-719E48F93FC6}" type="presOf" srcId="{27AE25A5-C781-5644-B93C-029365B7FE2E}" destId="{9F1D1806-AEF3-2D45-BF78-255404E3123D}" srcOrd="0" destOrd="0" presId="urn:microsoft.com/office/officeart/2005/8/layout/list1"/>
    <dgm:cxn modelId="{E6EBA908-FF28-0C4E-8D08-75D5A63DA06B}" type="presOf" srcId="{F37509D6-EAAB-1A43-A199-E5823B3BED4B}" destId="{1E8C46F7-9072-ED40-A6EF-7608375041DB}" srcOrd="1" destOrd="0" presId="urn:microsoft.com/office/officeart/2005/8/layout/list1"/>
    <dgm:cxn modelId="{CEE2438A-363A-2248-90D9-34F98CFA8B7A}" type="presOf" srcId="{27AE25A5-C781-5644-B93C-029365B7FE2E}" destId="{E8C30793-5A6E-A540-91F7-263E06D55C1C}" srcOrd="1" destOrd="0" presId="urn:microsoft.com/office/officeart/2005/8/layout/list1"/>
    <dgm:cxn modelId="{314B218F-3D1E-464A-9C18-E3BF0B67345E}" type="presOf" srcId="{0A52D0DE-40D4-CE43-A092-82FDE8E93BDE}" destId="{42AB1EC2-849F-BC4F-93F5-5F4E019E23A8}" srcOrd="0" destOrd="0" presId="urn:microsoft.com/office/officeart/2005/8/layout/list1"/>
    <dgm:cxn modelId="{EBBC22A0-3638-574E-892D-181CE22BDE62}" srcId="{0A52D0DE-40D4-CE43-A092-82FDE8E93BDE}" destId="{27AE25A5-C781-5644-B93C-029365B7FE2E}" srcOrd="1" destOrd="0" parTransId="{A01BA998-7EC2-FE40-A290-05B7DE4DB7CD}" sibTransId="{3839B719-53CD-444E-BB4B-000E5E3CEAA3}"/>
    <dgm:cxn modelId="{8B63DFA5-96A2-0B4B-858F-41AC1BD0EA84}" srcId="{0A52D0DE-40D4-CE43-A092-82FDE8E93BDE}" destId="{F37509D6-EAAB-1A43-A199-E5823B3BED4B}" srcOrd="0" destOrd="0" parTransId="{94F880BC-DA0A-1544-8779-3A945265CBED}" sibTransId="{8224875F-E53E-D04D-BC10-216F8A7D7EE6}"/>
    <dgm:cxn modelId="{4905B8A9-35FC-E547-8F66-0C7E644835F6}" type="presOf" srcId="{F37509D6-EAAB-1A43-A199-E5823B3BED4B}" destId="{3B2B1565-B7BA-A74E-91EF-980FED4C971D}" srcOrd="0" destOrd="0" presId="urn:microsoft.com/office/officeart/2005/8/layout/list1"/>
    <dgm:cxn modelId="{AEA19D23-D98A-584D-9AF7-3D617A4F690A}" type="presParOf" srcId="{42AB1EC2-849F-BC4F-93F5-5F4E019E23A8}" destId="{822C8AF5-C8AF-AC47-B0D3-14545A5B9F80}" srcOrd="0" destOrd="0" presId="urn:microsoft.com/office/officeart/2005/8/layout/list1"/>
    <dgm:cxn modelId="{A82022C2-C89A-9845-A03E-D7F06412A5B2}" type="presParOf" srcId="{822C8AF5-C8AF-AC47-B0D3-14545A5B9F80}" destId="{3B2B1565-B7BA-A74E-91EF-980FED4C971D}" srcOrd="0" destOrd="0" presId="urn:microsoft.com/office/officeart/2005/8/layout/list1"/>
    <dgm:cxn modelId="{EBC0F28E-D08F-9E4C-ADA3-B7D0DE8C8182}" type="presParOf" srcId="{822C8AF5-C8AF-AC47-B0D3-14545A5B9F80}" destId="{1E8C46F7-9072-ED40-A6EF-7608375041DB}" srcOrd="1" destOrd="0" presId="urn:microsoft.com/office/officeart/2005/8/layout/list1"/>
    <dgm:cxn modelId="{0783FCD6-1724-8548-BAD2-34331277BE90}" type="presParOf" srcId="{42AB1EC2-849F-BC4F-93F5-5F4E019E23A8}" destId="{7AE84E10-5732-CF45-8EE0-20D4BCE47FE1}" srcOrd="1" destOrd="0" presId="urn:microsoft.com/office/officeart/2005/8/layout/list1"/>
    <dgm:cxn modelId="{05C1E31B-D5CA-1444-9ECE-E2B2A03C1F4E}" type="presParOf" srcId="{42AB1EC2-849F-BC4F-93F5-5F4E019E23A8}" destId="{6D1722F3-8CA9-A34A-B15E-52B2083EE7C7}" srcOrd="2" destOrd="0" presId="urn:microsoft.com/office/officeart/2005/8/layout/list1"/>
    <dgm:cxn modelId="{B8693B30-DB8A-2343-9CD5-2BE5E3F918C6}" type="presParOf" srcId="{42AB1EC2-849F-BC4F-93F5-5F4E019E23A8}" destId="{4363B261-B2FF-294F-BF23-89F20E90135A}" srcOrd="3" destOrd="0" presId="urn:microsoft.com/office/officeart/2005/8/layout/list1"/>
    <dgm:cxn modelId="{49456016-CF74-A74D-A4BF-C84BF77B1F37}" type="presParOf" srcId="{42AB1EC2-849F-BC4F-93F5-5F4E019E23A8}" destId="{693DAE68-59D2-5248-8BF0-A186D496B9FA}" srcOrd="4" destOrd="0" presId="urn:microsoft.com/office/officeart/2005/8/layout/list1"/>
    <dgm:cxn modelId="{2005A896-E133-044E-B23C-C49E41486E38}" type="presParOf" srcId="{693DAE68-59D2-5248-8BF0-A186D496B9FA}" destId="{9F1D1806-AEF3-2D45-BF78-255404E3123D}" srcOrd="0" destOrd="0" presId="urn:microsoft.com/office/officeart/2005/8/layout/list1"/>
    <dgm:cxn modelId="{78850BDD-FF4F-3543-8990-3953B0F0568F}" type="presParOf" srcId="{693DAE68-59D2-5248-8BF0-A186D496B9FA}" destId="{E8C30793-5A6E-A540-91F7-263E06D55C1C}" srcOrd="1" destOrd="0" presId="urn:microsoft.com/office/officeart/2005/8/layout/list1"/>
    <dgm:cxn modelId="{BA00CDFA-8B91-EF4D-8834-0144DAC8CE9E}" type="presParOf" srcId="{42AB1EC2-849F-BC4F-93F5-5F4E019E23A8}" destId="{C0AE7A70-6275-7B45-BB43-97492E09B3C3}" srcOrd="5" destOrd="0" presId="urn:microsoft.com/office/officeart/2005/8/layout/list1"/>
    <dgm:cxn modelId="{ACEAEB9D-5A8B-CF4E-A00B-186D856362F6}" type="presParOf" srcId="{42AB1EC2-849F-BC4F-93F5-5F4E019E23A8}" destId="{E856718E-89DB-784C-98EE-4C566283B26C}"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12F14FF8-1E5F-2349-ABA2-8B5B421A8417}"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GB"/>
        </a:p>
      </dgm:t>
    </dgm:pt>
    <dgm:pt modelId="{EA44C1AF-A298-204E-833B-F0640EF4C1B9}">
      <dgm:prSet phldrT="[Text]" custT="1"/>
      <dgm:spPr/>
      <dgm:t>
        <a:bodyPr/>
        <a:lstStyle/>
        <a:p>
          <a:r>
            <a:rPr lang="en-US" sz="2800" dirty="0"/>
            <a:t>Experience greater pressures earlier in life</a:t>
          </a:r>
          <a:endParaRPr lang="en-GB" sz="2800" dirty="0"/>
        </a:p>
      </dgm:t>
    </dgm:pt>
    <dgm:pt modelId="{97927D7B-1840-8446-BC38-FDB5C8AE04D1}" type="parTrans" cxnId="{02D34818-CF59-AF4B-A113-8238705CE13E}">
      <dgm:prSet/>
      <dgm:spPr/>
      <dgm:t>
        <a:bodyPr/>
        <a:lstStyle/>
        <a:p>
          <a:endParaRPr lang="en-GB"/>
        </a:p>
      </dgm:t>
    </dgm:pt>
    <dgm:pt modelId="{F501E361-B9EF-C243-8669-AFBBFB5EFF09}" type="sibTrans" cxnId="{02D34818-CF59-AF4B-A113-8238705CE13E}">
      <dgm:prSet/>
      <dgm:spPr/>
      <dgm:t>
        <a:bodyPr/>
        <a:lstStyle/>
        <a:p>
          <a:endParaRPr lang="en-GB"/>
        </a:p>
      </dgm:t>
    </dgm:pt>
    <dgm:pt modelId="{6DD1D074-FBAE-A542-B623-4FE63966B7D5}">
      <dgm:prSet custT="1"/>
      <dgm:spPr>
        <a:solidFill>
          <a:srgbClr val="800000"/>
        </a:solidFill>
      </dgm:spPr>
      <dgm:t>
        <a:bodyPr/>
        <a:lstStyle/>
        <a:p>
          <a:r>
            <a:rPr lang="en-US" sz="2800" dirty="0"/>
            <a:t>Feel more stress and anxiety than ever before</a:t>
          </a:r>
        </a:p>
      </dgm:t>
    </dgm:pt>
    <dgm:pt modelId="{1D84BB9B-8DF0-C644-BD4A-64617560BE4A}" type="parTrans" cxnId="{1389EFF7-0C88-7D4E-BD70-80C65CB7DCBE}">
      <dgm:prSet/>
      <dgm:spPr/>
      <dgm:t>
        <a:bodyPr/>
        <a:lstStyle/>
        <a:p>
          <a:endParaRPr lang="en-GB"/>
        </a:p>
      </dgm:t>
    </dgm:pt>
    <dgm:pt modelId="{E01B52D5-015C-7749-B35B-8982D16A635A}" type="sibTrans" cxnId="{1389EFF7-0C88-7D4E-BD70-80C65CB7DCBE}">
      <dgm:prSet/>
      <dgm:spPr/>
      <dgm:t>
        <a:bodyPr/>
        <a:lstStyle/>
        <a:p>
          <a:endParaRPr lang="en-GB"/>
        </a:p>
      </dgm:t>
    </dgm:pt>
    <dgm:pt modelId="{52814C82-A4F6-D24D-9FBD-102A2C9C3435}">
      <dgm:prSet custT="1"/>
      <dgm:spPr/>
      <dgm:t>
        <a:bodyPr/>
        <a:lstStyle/>
        <a:p>
          <a:r>
            <a:rPr lang="en-US" sz="2800" dirty="0"/>
            <a:t>What if the school day began with a few moments of quiet and stillness? </a:t>
          </a:r>
          <a:endParaRPr lang="en-GB" sz="2800" dirty="0"/>
        </a:p>
      </dgm:t>
    </dgm:pt>
    <dgm:pt modelId="{D1DA0C35-A3A8-9142-8D8F-5C3AA6260374}" type="parTrans" cxnId="{CB697531-9BD7-1F48-9683-E979A6C67B0B}">
      <dgm:prSet/>
      <dgm:spPr/>
      <dgm:t>
        <a:bodyPr/>
        <a:lstStyle/>
        <a:p>
          <a:endParaRPr lang="en-GB"/>
        </a:p>
      </dgm:t>
    </dgm:pt>
    <dgm:pt modelId="{31CA00E7-03A4-7C4A-98B3-EB55C8AA3FFE}" type="sibTrans" cxnId="{CB697531-9BD7-1F48-9683-E979A6C67B0B}">
      <dgm:prSet/>
      <dgm:spPr/>
      <dgm:t>
        <a:bodyPr/>
        <a:lstStyle/>
        <a:p>
          <a:endParaRPr lang="en-GB"/>
        </a:p>
      </dgm:t>
    </dgm:pt>
    <dgm:pt modelId="{F5408364-D000-3A4C-BA6B-014D206F8BF7}" type="pres">
      <dgm:prSet presAssocID="{12F14FF8-1E5F-2349-ABA2-8B5B421A8417}" presName="linear" presStyleCnt="0">
        <dgm:presLayoutVars>
          <dgm:dir/>
          <dgm:animLvl val="lvl"/>
          <dgm:resizeHandles val="exact"/>
        </dgm:presLayoutVars>
      </dgm:prSet>
      <dgm:spPr/>
    </dgm:pt>
    <dgm:pt modelId="{E0E53751-62F8-3940-B337-F44AEF7EEA04}" type="pres">
      <dgm:prSet presAssocID="{EA44C1AF-A298-204E-833B-F0640EF4C1B9}" presName="parentLin" presStyleCnt="0"/>
      <dgm:spPr/>
    </dgm:pt>
    <dgm:pt modelId="{94BE7046-14B6-9248-8656-855664527DCC}" type="pres">
      <dgm:prSet presAssocID="{EA44C1AF-A298-204E-833B-F0640EF4C1B9}" presName="parentLeftMargin" presStyleLbl="node1" presStyleIdx="0" presStyleCnt="2"/>
      <dgm:spPr/>
    </dgm:pt>
    <dgm:pt modelId="{1C721711-7A88-A740-BFC9-AD97690B7BC2}" type="pres">
      <dgm:prSet presAssocID="{EA44C1AF-A298-204E-833B-F0640EF4C1B9}" presName="parentText" presStyleLbl="node1" presStyleIdx="0" presStyleCnt="2" custScaleX="142857" custLinFactNeighborY="17209">
        <dgm:presLayoutVars>
          <dgm:chMax val="0"/>
          <dgm:bulletEnabled val="1"/>
        </dgm:presLayoutVars>
      </dgm:prSet>
      <dgm:spPr/>
    </dgm:pt>
    <dgm:pt modelId="{44C4F9AF-397F-C349-8886-8D6934BF1A8E}" type="pres">
      <dgm:prSet presAssocID="{EA44C1AF-A298-204E-833B-F0640EF4C1B9}" presName="negativeSpace" presStyleCnt="0"/>
      <dgm:spPr/>
    </dgm:pt>
    <dgm:pt modelId="{85936962-4532-8B43-9710-7F677557A4D5}" type="pres">
      <dgm:prSet presAssocID="{EA44C1AF-A298-204E-833B-F0640EF4C1B9}" presName="childText" presStyleLbl="conFgAcc1" presStyleIdx="0" presStyleCnt="2">
        <dgm:presLayoutVars>
          <dgm:bulletEnabled val="1"/>
        </dgm:presLayoutVars>
      </dgm:prSet>
      <dgm:spPr/>
    </dgm:pt>
    <dgm:pt modelId="{5E9562FA-6A57-534D-A5AF-7AB563EEE8A5}" type="pres">
      <dgm:prSet presAssocID="{F501E361-B9EF-C243-8669-AFBBFB5EFF09}" presName="spaceBetweenRectangles" presStyleCnt="0"/>
      <dgm:spPr/>
    </dgm:pt>
    <dgm:pt modelId="{70E3A3F1-2761-524C-AC82-9EE203B537A7}" type="pres">
      <dgm:prSet presAssocID="{6DD1D074-FBAE-A542-B623-4FE63966B7D5}" presName="parentLin" presStyleCnt="0"/>
      <dgm:spPr/>
    </dgm:pt>
    <dgm:pt modelId="{972D1768-C0F3-8C47-85A4-37FA2055E8DE}" type="pres">
      <dgm:prSet presAssocID="{6DD1D074-FBAE-A542-B623-4FE63966B7D5}" presName="parentLeftMargin" presStyleLbl="node1" presStyleIdx="0" presStyleCnt="2"/>
      <dgm:spPr/>
    </dgm:pt>
    <dgm:pt modelId="{FAF2E3CD-741A-2B40-9E92-5F18CFEB834A}" type="pres">
      <dgm:prSet presAssocID="{6DD1D074-FBAE-A542-B623-4FE63966B7D5}" presName="parentText" presStyleLbl="node1" presStyleIdx="1" presStyleCnt="2" custScaleX="142857" custLinFactNeighborX="-6160" custLinFactNeighborY="-28547">
        <dgm:presLayoutVars>
          <dgm:chMax val="0"/>
          <dgm:bulletEnabled val="1"/>
        </dgm:presLayoutVars>
      </dgm:prSet>
      <dgm:spPr/>
    </dgm:pt>
    <dgm:pt modelId="{4D76DEA6-D447-8C46-8649-96E1FD8AE6DE}" type="pres">
      <dgm:prSet presAssocID="{6DD1D074-FBAE-A542-B623-4FE63966B7D5}" presName="negativeSpace" presStyleCnt="0"/>
      <dgm:spPr/>
    </dgm:pt>
    <dgm:pt modelId="{9C5E1B60-0464-4449-B0E2-F144F8A7D2E7}" type="pres">
      <dgm:prSet presAssocID="{6DD1D074-FBAE-A542-B623-4FE63966B7D5}" presName="childText" presStyleLbl="conFgAcc1" presStyleIdx="1" presStyleCnt="2" custLinFactNeighborX="293" custLinFactNeighborY="-58510">
        <dgm:presLayoutVars>
          <dgm:bulletEnabled val="1"/>
        </dgm:presLayoutVars>
      </dgm:prSet>
      <dgm:spPr/>
    </dgm:pt>
  </dgm:ptLst>
  <dgm:cxnLst>
    <dgm:cxn modelId="{02D34818-CF59-AF4B-A113-8238705CE13E}" srcId="{12F14FF8-1E5F-2349-ABA2-8B5B421A8417}" destId="{EA44C1AF-A298-204E-833B-F0640EF4C1B9}" srcOrd="0" destOrd="0" parTransId="{97927D7B-1840-8446-BC38-FDB5C8AE04D1}" sibTransId="{F501E361-B9EF-C243-8669-AFBBFB5EFF09}"/>
    <dgm:cxn modelId="{CB697531-9BD7-1F48-9683-E979A6C67B0B}" srcId="{6DD1D074-FBAE-A542-B623-4FE63966B7D5}" destId="{52814C82-A4F6-D24D-9FBD-102A2C9C3435}" srcOrd="0" destOrd="0" parTransId="{D1DA0C35-A3A8-9142-8D8F-5C3AA6260374}" sibTransId="{31CA00E7-03A4-7C4A-98B3-EB55C8AA3FFE}"/>
    <dgm:cxn modelId="{BE6A6242-8E3A-3841-A519-CD8AD7A83EF8}" type="presOf" srcId="{EA44C1AF-A298-204E-833B-F0640EF4C1B9}" destId="{1C721711-7A88-A740-BFC9-AD97690B7BC2}" srcOrd="1" destOrd="0" presId="urn:microsoft.com/office/officeart/2005/8/layout/list1"/>
    <dgm:cxn modelId="{10E05455-7AB3-6C4C-8708-803D03960911}" type="presOf" srcId="{6DD1D074-FBAE-A542-B623-4FE63966B7D5}" destId="{FAF2E3CD-741A-2B40-9E92-5F18CFEB834A}" srcOrd="1" destOrd="0" presId="urn:microsoft.com/office/officeart/2005/8/layout/list1"/>
    <dgm:cxn modelId="{E8CB23C6-0E4F-E94B-B18A-BCF95FDE8A5F}" type="presOf" srcId="{12F14FF8-1E5F-2349-ABA2-8B5B421A8417}" destId="{F5408364-D000-3A4C-BA6B-014D206F8BF7}" srcOrd="0" destOrd="0" presId="urn:microsoft.com/office/officeart/2005/8/layout/list1"/>
    <dgm:cxn modelId="{204822D8-56AB-0A4F-AE14-438E9EFE8595}" type="presOf" srcId="{6DD1D074-FBAE-A542-B623-4FE63966B7D5}" destId="{972D1768-C0F3-8C47-85A4-37FA2055E8DE}" srcOrd="0" destOrd="0" presId="urn:microsoft.com/office/officeart/2005/8/layout/list1"/>
    <dgm:cxn modelId="{06CD6EE6-66DB-E649-975D-EF33D7094F20}" type="presOf" srcId="{EA44C1AF-A298-204E-833B-F0640EF4C1B9}" destId="{94BE7046-14B6-9248-8656-855664527DCC}" srcOrd="0" destOrd="0" presId="urn:microsoft.com/office/officeart/2005/8/layout/list1"/>
    <dgm:cxn modelId="{1389EFF7-0C88-7D4E-BD70-80C65CB7DCBE}" srcId="{12F14FF8-1E5F-2349-ABA2-8B5B421A8417}" destId="{6DD1D074-FBAE-A542-B623-4FE63966B7D5}" srcOrd="1" destOrd="0" parTransId="{1D84BB9B-8DF0-C644-BD4A-64617560BE4A}" sibTransId="{E01B52D5-015C-7749-B35B-8982D16A635A}"/>
    <dgm:cxn modelId="{C0B23BF9-936D-1249-989B-7D4D0D0EB657}" type="presOf" srcId="{52814C82-A4F6-D24D-9FBD-102A2C9C3435}" destId="{9C5E1B60-0464-4449-B0E2-F144F8A7D2E7}" srcOrd="0" destOrd="0" presId="urn:microsoft.com/office/officeart/2005/8/layout/list1"/>
    <dgm:cxn modelId="{DD9C1E7C-4002-4F41-BEC5-4474293EED5A}" type="presParOf" srcId="{F5408364-D000-3A4C-BA6B-014D206F8BF7}" destId="{E0E53751-62F8-3940-B337-F44AEF7EEA04}" srcOrd="0" destOrd="0" presId="urn:microsoft.com/office/officeart/2005/8/layout/list1"/>
    <dgm:cxn modelId="{7E62FFD7-625F-B94D-A420-6F01E51F4A2C}" type="presParOf" srcId="{E0E53751-62F8-3940-B337-F44AEF7EEA04}" destId="{94BE7046-14B6-9248-8656-855664527DCC}" srcOrd="0" destOrd="0" presId="urn:microsoft.com/office/officeart/2005/8/layout/list1"/>
    <dgm:cxn modelId="{C261E021-D667-2649-95FF-ECFC2AF6569A}" type="presParOf" srcId="{E0E53751-62F8-3940-B337-F44AEF7EEA04}" destId="{1C721711-7A88-A740-BFC9-AD97690B7BC2}" srcOrd="1" destOrd="0" presId="urn:microsoft.com/office/officeart/2005/8/layout/list1"/>
    <dgm:cxn modelId="{2E3D5946-396B-7A47-B6EC-8680E52026F7}" type="presParOf" srcId="{F5408364-D000-3A4C-BA6B-014D206F8BF7}" destId="{44C4F9AF-397F-C349-8886-8D6934BF1A8E}" srcOrd="1" destOrd="0" presId="urn:microsoft.com/office/officeart/2005/8/layout/list1"/>
    <dgm:cxn modelId="{9BD4F46E-6810-3240-A350-5AA9F0938A1F}" type="presParOf" srcId="{F5408364-D000-3A4C-BA6B-014D206F8BF7}" destId="{85936962-4532-8B43-9710-7F677557A4D5}" srcOrd="2" destOrd="0" presId="urn:microsoft.com/office/officeart/2005/8/layout/list1"/>
    <dgm:cxn modelId="{3EB89B6D-968B-724E-9E7B-8EC7731DF698}" type="presParOf" srcId="{F5408364-D000-3A4C-BA6B-014D206F8BF7}" destId="{5E9562FA-6A57-534D-A5AF-7AB563EEE8A5}" srcOrd="3" destOrd="0" presId="urn:microsoft.com/office/officeart/2005/8/layout/list1"/>
    <dgm:cxn modelId="{B54F04C7-86DF-BA4D-92DE-A1CE267DBC35}" type="presParOf" srcId="{F5408364-D000-3A4C-BA6B-014D206F8BF7}" destId="{70E3A3F1-2761-524C-AC82-9EE203B537A7}" srcOrd="4" destOrd="0" presId="urn:microsoft.com/office/officeart/2005/8/layout/list1"/>
    <dgm:cxn modelId="{538278DD-C6B9-F743-9FB2-A3ED432F4116}" type="presParOf" srcId="{70E3A3F1-2761-524C-AC82-9EE203B537A7}" destId="{972D1768-C0F3-8C47-85A4-37FA2055E8DE}" srcOrd="0" destOrd="0" presId="urn:microsoft.com/office/officeart/2005/8/layout/list1"/>
    <dgm:cxn modelId="{064E6DC9-B914-0040-A63D-FB74CD751A70}" type="presParOf" srcId="{70E3A3F1-2761-524C-AC82-9EE203B537A7}" destId="{FAF2E3CD-741A-2B40-9E92-5F18CFEB834A}" srcOrd="1" destOrd="0" presId="urn:microsoft.com/office/officeart/2005/8/layout/list1"/>
    <dgm:cxn modelId="{3F8AE030-E1E4-6A40-B4FA-7789A1EF9A03}" type="presParOf" srcId="{F5408364-D000-3A4C-BA6B-014D206F8BF7}" destId="{4D76DEA6-D447-8C46-8649-96E1FD8AE6DE}" srcOrd="5" destOrd="0" presId="urn:microsoft.com/office/officeart/2005/8/layout/list1"/>
    <dgm:cxn modelId="{78562B50-0AFB-7145-97ED-B8A8AD2AB865}" type="presParOf" srcId="{F5408364-D000-3A4C-BA6B-014D206F8BF7}" destId="{9C5E1B60-0464-4449-B0E2-F144F8A7D2E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63B77A19-E5C3-9048-80C2-A863EF098A3B}" type="doc">
      <dgm:prSet loTypeId="urn:microsoft.com/office/officeart/2005/8/layout/default#4" loCatId="list" qsTypeId="urn:microsoft.com/office/officeart/2005/8/quickstyle/simple4" qsCatId="simple" csTypeId="urn:microsoft.com/office/officeart/2005/8/colors/accent1_2" csCatId="accent1" phldr="1"/>
      <dgm:spPr/>
      <dgm:t>
        <a:bodyPr/>
        <a:lstStyle/>
        <a:p>
          <a:endParaRPr lang="en-US"/>
        </a:p>
      </dgm:t>
    </dgm:pt>
    <dgm:pt modelId="{AAEDE99A-D3C1-0A4D-991C-2F7A75E0654D}">
      <dgm:prSet custT="1"/>
      <dgm:spPr/>
      <dgm:t>
        <a:bodyPr/>
        <a:lstStyle/>
        <a:p>
          <a:pPr algn="l"/>
          <a:r>
            <a:rPr lang="en-US" sz="2600" b="0" dirty="0"/>
            <a:t>Concerned with instilling academic knowledge and values that will help students to: </a:t>
          </a:r>
        </a:p>
        <a:p>
          <a:pPr marL="461963" indent="-461963" algn="l"/>
          <a:r>
            <a:rPr lang="en-US" sz="2600" b="0" dirty="0"/>
            <a:t>1) Succeed in school (including college or other post-secondary education)</a:t>
          </a:r>
        </a:p>
        <a:p>
          <a:pPr marL="461963" indent="-461963" algn="l"/>
          <a:r>
            <a:rPr lang="en-US" sz="2600" b="0" dirty="0"/>
            <a:t>2) Succeed in the workplace</a:t>
          </a:r>
        </a:p>
        <a:p>
          <a:pPr marL="461963" indent="-461963" algn="l"/>
          <a:r>
            <a:rPr lang="en-US" sz="2600" b="0" dirty="0"/>
            <a:t>3) Live happy, worthy and fulfilling personal lives,</a:t>
          </a:r>
        </a:p>
        <a:p>
          <a:pPr marL="461963" indent="-461963" algn="l"/>
          <a:r>
            <a:rPr lang="en-US" sz="2600" b="0" dirty="0"/>
            <a:t>4) Become engaged, responsible and productive citizens. </a:t>
          </a:r>
        </a:p>
      </dgm:t>
    </dgm:pt>
    <dgm:pt modelId="{D0A610F7-E061-A540-BDA3-86447A66B6D4}" type="parTrans" cxnId="{E361D1A4-86AB-5A4F-B343-E22E131D39DD}">
      <dgm:prSet/>
      <dgm:spPr/>
      <dgm:t>
        <a:bodyPr/>
        <a:lstStyle/>
        <a:p>
          <a:endParaRPr lang="en-US"/>
        </a:p>
      </dgm:t>
    </dgm:pt>
    <dgm:pt modelId="{BAB8A7BE-4667-C344-8C34-A9FEA5CB1136}" type="sibTrans" cxnId="{E361D1A4-86AB-5A4F-B343-E22E131D39DD}">
      <dgm:prSet/>
      <dgm:spPr/>
      <dgm:t>
        <a:bodyPr/>
        <a:lstStyle/>
        <a:p>
          <a:endParaRPr lang="en-US"/>
        </a:p>
      </dgm:t>
    </dgm:pt>
    <dgm:pt modelId="{FE2BBA93-8C3A-2F40-892F-6C439E522903}" type="pres">
      <dgm:prSet presAssocID="{63B77A19-E5C3-9048-80C2-A863EF098A3B}" presName="diagram" presStyleCnt="0">
        <dgm:presLayoutVars>
          <dgm:dir/>
          <dgm:resizeHandles val="exact"/>
        </dgm:presLayoutVars>
      </dgm:prSet>
      <dgm:spPr/>
    </dgm:pt>
    <dgm:pt modelId="{24C3AFE7-72BC-E64D-9995-1418E2507863}" type="pres">
      <dgm:prSet presAssocID="{AAEDE99A-D3C1-0A4D-991C-2F7A75E0654D}" presName="node" presStyleLbl="node1" presStyleIdx="0" presStyleCnt="1" custScaleX="104321" custScaleY="90083">
        <dgm:presLayoutVars>
          <dgm:bulletEnabled val="1"/>
        </dgm:presLayoutVars>
      </dgm:prSet>
      <dgm:spPr/>
    </dgm:pt>
  </dgm:ptLst>
  <dgm:cxnLst>
    <dgm:cxn modelId="{4E2CBE87-4457-5047-B12E-DA25B5709A51}" type="presOf" srcId="{AAEDE99A-D3C1-0A4D-991C-2F7A75E0654D}" destId="{24C3AFE7-72BC-E64D-9995-1418E2507863}" srcOrd="0" destOrd="0" presId="urn:microsoft.com/office/officeart/2005/8/layout/default#4"/>
    <dgm:cxn modelId="{E361D1A4-86AB-5A4F-B343-E22E131D39DD}" srcId="{63B77A19-E5C3-9048-80C2-A863EF098A3B}" destId="{AAEDE99A-D3C1-0A4D-991C-2F7A75E0654D}" srcOrd="0" destOrd="0" parTransId="{D0A610F7-E061-A540-BDA3-86447A66B6D4}" sibTransId="{BAB8A7BE-4667-C344-8C34-A9FEA5CB1136}"/>
    <dgm:cxn modelId="{E9DA48BC-9F48-2048-8F1F-542B3D055F08}" type="presOf" srcId="{63B77A19-E5C3-9048-80C2-A863EF098A3B}" destId="{FE2BBA93-8C3A-2F40-892F-6C439E522903}" srcOrd="0" destOrd="0" presId="urn:microsoft.com/office/officeart/2005/8/layout/default#4"/>
    <dgm:cxn modelId="{E248D6F2-0C1A-2448-BFDE-1ACDA1DA77C5}" type="presParOf" srcId="{FE2BBA93-8C3A-2F40-892F-6C439E522903}" destId="{24C3AFE7-72BC-E64D-9995-1418E2507863}" srcOrd="0" destOrd="0" presId="urn:microsoft.com/office/officeart/2005/8/layout/defaul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50595ED9-1720-124D-B437-FE56FFC1A126}"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GB"/>
        </a:p>
      </dgm:t>
    </dgm:pt>
    <dgm:pt modelId="{A98B8D48-9DB0-FF48-B208-484BC9896C07}">
      <dgm:prSet custT="1"/>
      <dgm:spPr>
        <a:solidFill>
          <a:srgbClr val="800000"/>
        </a:solidFill>
      </dgm:spPr>
      <dgm:t>
        <a:bodyPr/>
        <a:lstStyle/>
        <a:p>
          <a:r>
            <a:rPr lang="en-US" sz="2000" dirty="0"/>
            <a:t>Students approach learning and other aspects of their lives with a growth mindset, believing they can: 1) Increase basic intellectual abilities; 2) Develop life skills that enhance success in all areas of their lives.</a:t>
          </a:r>
        </a:p>
      </dgm:t>
    </dgm:pt>
    <dgm:pt modelId="{7AF6C5F1-A8FB-E949-953C-3EDA09F401C4}" type="parTrans" cxnId="{C9DD948F-CE5A-0345-90BB-B57FA442ED35}">
      <dgm:prSet/>
      <dgm:spPr/>
      <dgm:t>
        <a:bodyPr/>
        <a:lstStyle/>
        <a:p>
          <a:endParaRPr lang="en-GB"/>
        </a:p>
      </dgm:t>
    </dgm:pt>
    <dgm:pt modelId="{41333328-9F2F-4B47-A696-B359E2C47FEF}" type="sibTrans" cxnId="{C9DD948F-CE5A-0345-90BB-B57FA442ED35}">
      <dgm:prSet/>
      <dgm:spPr/>
      <dgm:t>
        <a:bodyPr/>
        <a:lstStyle/>
        <a:p>
          <a:endParaRPr lang="en-GB"/>
        </a:p>
      </dgm:t>
    </dgm:pt>
    <dgm:pt modelId="{231C85EF-E755-CC40-AD70-5E9A79A66E1E}">
      <dgm:prSet custT="1"/>
      <dgm:spPr>
        <a:solidFill>
          <a:srgbClr val="056839"/>
        </a:solidFill>
      </dgm:spPr>
      <dgm:t>
        <a:bodyPr/>
        <a:lstStyle/>
        <a:p>
          <a:r>
            <a:rPr lang="en-US" sz="2000" dirty="0"/>
            <a:t>Students demonstrate personal responsibility for their education by becoming self-directed learners, fully engaged and connected to the school community.</a:t>
          </a:r>
        </a:p>
      </dgm:t>
    </dgm:pt>
    <dgm:pt modelId="{C1FE4D2B-5033-A847-B678-695C0B500ABD}" type="parTrans" cxnId="{B732C57F-207B-8347-8851-EE279194E661}">
      <dgm:prSet/>
      <dgm:spPr/>
      <dgm:t>
        <a:bodyPr/>
        <a:lstStyle/>
        <a:p>
          <a:endParaRPr lang="en-GB"/>
        </a:p>
      </dgm:t>
    </dgm:pt>
    <dgm:pt modelId="{6D8327C6-4003-8D44-9E5A-939BB3498BC5}" type="sibTrans" cxnId="{B732C57F-207B-8347-8851-EE279194E661}">
      <dgm:prSet/>
      <dgm:spPr/>
      <dgm:t>
        <a:bodyPr/>
        <a:lstStyle/>
        <a:p>
          <a:endParaRPr lang="en-GB"/>
        </a:p>
      </dgm:t>
    </dgm:pt>
    <dgm:pt modelId="{9884197B-3DB2-EA41-BCFE-B4E71463D601}">
      <dgm:prSet custT="1"/>
      <dgm:spPr/>
      <dgm:t>
        <a:bodyPr/>
        <a:lstStyle/>
        <a:p>
          <a:r>
            <a:rPr lang="en-US" sz="2000" dirty="0"/>
            <a:t>Students believe in the importance and value of continuous self-improvement, personal growth  and life-long learning. They demonstrate self-confidence in their ability to learn what’s needed and to develop the personal attributes to succeed in school.</a:t>
          </a:r>
        </a:p>
      </dgm:t>
    </dgm:pt>
    <dgm:pt modelId="{7FA5CDB3-E9BF-1D42-8E7C-7F041D958B09}" type="sibTrans" cxnId="{039AECD7-2BCD-2644-A1C5-BAF13C46EB2E}">
      <dgm:prSet/>
      <dgm:spPr/>
      <dgm:t>
        <a:bodyPr/>
        <a:lstStyle/>
        <a:p>
          <a:endParaRPr lang="en-GB"/>
        </a:p>
      </dgm:t>
    </dgm:pt>
    <dgm:pt modelId="{581DB16C-DA30-FD4A-A0D7-BD005A08592F}" type="parTrans" cxnId="{039AECD7-2BCD-2644-A1C5-BAF13C46EB2E}">
      <dgm:prSet/>
      <dgm:spPr/>
      <dgm:t>
        <a:bodyPr/>
        <a:lstStyle/>
        <a:p>
          <a:endParaRPr lang="en-GB"/>
        </a:p>
      </dgm:t>
    </dgm:pt>
    <dgm:pt modelId="{24540C51-3DFA-124D-B917-CD9131018842}" type="pres">
      <dgm:prSet presAssocID="{50595ED9-1720-124D-B437-FE56FFC1A126}" presName="linear" presStyleCnt="0">
        <dgm:presLayoutVars>
          <dgm:dir/>
          <dgm:animLvl val="lvl"/>
          <dgm:resizeHandles val="exact"/>
        </dgm:presLayoutVars>
      </dgm:prSet>
      <dgm:spPr/>
    </dgm:pt>
    <dgm:pt modelId="{BFA4CC60-9A64-5C49-A8F5-61C57B8145E0}" type="pres">
      <dgm:prSet presAssocID="{9884197B-3DB2-EA41-BCFE-B4E71463D601}" presName="parentLin" presStyleCnt="0"/>
      <dgm:spPr/>
    </dgm:pt>
    <dgm:pt modelId="{785C0FF2-07BF-384C-9808-3A13773E123C}" type="pres">
      <dgm:prSet presAssocID="{9884197B-3DB2-EA41-BCFE-B4E71463D601}" presName="parentLeftMargin" presStyleLbl="node1" presStyleIdx="0" presStyleCnt="3"/>
      <dgm:spPr/>
    </dgm:pt>
    <dgm:pt modelId="{8478BC31-422D-484F-BD3B-8ECB34F5E82B}" type="pres">
      <dgm:prSet presAssocID="{9884197B-3DB2-EA41-BCFE-B4E71463D601}" presName="parentText" presStyleLbl="node1" presStyleIdx="0" presStyleCnt="3" custScaleX="142857" custScaleY="138257">
        <dgm:presLayoutVars>
          <dgm:chMax val="0"/>
          <dgm:bulletEnabled val="1"/>
        </dgm:presLayoutVars>
      </dgm:prSet>
      <dgm:spPr/>
    </dgm:pt>
    <dgm:pt modelId="{E84BC187-36DD-DA4C-94D7-40FC7F77A48D}" type="pres">
      <dgm:prSet presAssocID="{9884197B-3DB2-EA41-BCFE-B4E71463D601}" presName="negativeSpace" presStyleCnt="0"/>
      <dgm:spPr/>
    </dgm:pt>
    <dgm:pt modelId="{DB6EB992-0F0C-0645-AD41-C43A3B87F31C}" type="pres">
      <dgm:prSet presAssocID="{9884197B-3DB2-EA41-BCFE-B4E71463D601}" presName="childText" presStyleLbl="conFgAcc1" presStyleIdx="0" presStyleCnt="3">
        <dgm:presLayoutVars>
          <dgm:bulletEnabled val="1"/>
        </dgm:presLayoutVars>
      </dgm:prSet>
      <dgm:spPr/>
    </dgm:pt>
    <dgm:pt modelId="{29081C55-BCC6-F745-8CAB-C909A6535726}" type="pres">
      <dgm:prSet presAssocID="{7FA5CDB3-E9BF-1D42-8E7C-7F041D958B09}" presName="spaceBetweenRectangles" presStyleCnt="0"/>
      <dgm:spPr/>
    </dgm:pt>
    <dgm:pt modelId="{DA3A757E-F3A8-0048-9EBB-815DC9834562}" type="pres">
      <dgm:prSet presAssocID="{A98B8D48-9DB0-FF48-B208-484BC9896C07}" presName="parentLin" presStyleCnt="0"/>
      <dgm:spPr/>
    </dgm:pt>
    <dgm:pt modelId="{69297DA9-75BC-BA46-8AA6-BDFE549D3936}" type="pres">
      <dgm:prSet presAssocID="{A98B8D48-9DB0-FF48-B208-484BC9896C07}" presName="parentLeftMargin" presStyleLbl="node1" presStyleIdx="0" presStyleCnt="3"/>
      <dgm:spPr/>
    </dgm:pt>
    <dgm:pt modelId="{FB978448-4127-7C4C-AB42-EF94C18D70F3}" type="pres">
      <dgm:prSet presAssocID="{A98B8D48-9DB0-FF48-B208-484BC9896C07}" presName="parentText" presStyleLbl="node1" presStyleIdx="1" presStyleCnt="3" custScaleX="142857" custScaleY="137285">
        <dgm:presLayoutVars>
          <dgm:chMax val="0"/>
          <dgm:bulletEnabled val="1"/>
        </dgm:presLayoutVars>
      </dgm:prSet>
      <dgm:spPr/>
    </dgm:pt>
    <dgm:pt modelId="{A17A1287-CFA4-EB4A-AEFA-A2E71E5194F0}" type="pres">
      <dgm:prSet presAssocID="{A98B8D48-9DB0-FF48-B208-484BC9896C07}" presName="negativeSpace" presStyleCnt="0"/>
      <dgm:spPr/>
    </dgm:pt>
    <dgm:pt modelId="{DE071585-1E36-784D-9659-F93752574C78}" type="pres">
      <dgm:prSet presAssocID="{A98B8D48-9DB0-FF48-B208-484BC9896C07}" presName="childText" presStyleLbl="conFgAcc1" presStyleIdx="1" presStyleCnt="3">
        <dgm:presLayoutVars>
          <dgm:bulletEnabled val="1"/>
        </dgm:presLayoutVars>
      </dgm:prSet>
      <dgm:spPr/>
    </dgm:pt>
    <dgm:pt modelId="{B22DB08B-28B1-CD4C-93DE-A1644782FDB9}" type="pres">
      <dgm:prSet presAssocID="{41333328-9F2F-4B47-A696-B359E2C47FEF}" presName="spaceBetweenRectangles" presStyleCnt="0"/>
      <dgm:spPr/>
    </dgm:pt>
    <dgm:pt modelId="{A16C766A-79E2-4241-9E67-C688D6219223}" type="pres">
      <dgm:prSet presAssocID="{231C85EF-E755-CC40-AD70-5E9A79A66E1E}" presName="parentLin" presStyleCnt="0"/>
      <dgm:spPr/>
    </dgm:pt>
    <dgm:pt modelId="{D3235DB6-567A-AD4B-80BA-F053BA577E8C}" type="pres">
      <dgm:prSet presAssocID="{231C85EF-E755-CC40-AD70-5E9A79A66E1E}" presName="parentLeftMargin" presStyleLbl="node1" presStyleIdx="1" presStyleCnt="3"/>
      <dgm:spPr/>
    </dgm:pt>
    <dgm:pt modelId="{5D41D3BA-87FF-4C42-8E77-B57BC773C715}" type="pres">
      <dgm:prSet presAssocID="{231C85EF-E755-CC40-AD70-5E9A79A66E1E}" presName="parentText" presStyleLbl="node1" presStyleIdx="2" presStyleCnt="3" custScaleX="142857" custScaleY="126782">
        <dgm:presLayoutVars>
          <dgm:chMax val="0"/>
          <dgm:bulletEnabled val="1"/>
        </dgm:presLayoutVars>
      </dgm:prSet>
      <dgm:spPr/>
    </dgm:pt>
    <dgm:pt modelId="{506BBD34-81D4-134B-9AE7-27E3547BBAAF}" type="pres">
      <dgm:prSet presAssocID="{231C85EF-E755-CC40-AD70-5E9A79A66E1E}" presName="negativeSpace" presStyleCnt="0"/>
      <dgm:spPr/>
    </dgm:pt>
    <dgm:pt modelId="{C901BDA1-085A-884F-A5E6-A5C9594D6B11}" type="pres">
      <dgm:prSet presAssocID="{231C85EF-E755-CC40-AD70-5E9A79A66E1E}" presName="childText" presStyleLbl="conFgAcc1" presStyleIdx="2" presStyleCnt="3" custLinFactNeighborX="-420" custLinFactNeighborY="-48399">
        <dgm:presLayoutVars>
          <dgm:bulletEnabled val="1"/>
        </dgm:presLayoutVars>
      </dgm:prSet>
      <dgm:spPr/>
    </dgm:pt>
  </dgm:ptLst>
  <dgm:cxnLst>
    <dgm:cxn modelId="{5581AC14-DF98-EE48-B8AF-54B2AE762FAE}" type="presOf" srcId="{231C85EF-E755-CC40-AD70-5E9A79A66E1E}" destId="{5D41D3BA-87FF-4C42-8E77-B57BC773C715}" srcOrd="1" destOrd="0" presId="urn:microsoft.com/office/officeart/2005/8/layout/list1"/>
    <dgm:cxn modelId="{41DE951D-41FA-164D-9053-185252ECCD89}" type="presOf" srcId="{231C85EF-E755-CC40-AD70-5E9A79A66E1E}" destId="{D3235DB6-567A-AD4B-80BA-F053BA577E8C}" srcOrd="0" destOrd="0" presId="urn:microsoft.com/office/officeart/2005/8/layout/list1"/>
    <dgm:cxn modelId="{EA7B4437-8341-7049-8E23-4123AF22F71F}" type="presOf" srcId="{A98B8D48-9DB0-FF48-B208-484BC9896C07}" destId="{FB978448-4127-7C4C-AB42-EF94C18D70F3}" srcOrd="1" destOrd="0" presId="urn:microsoft.com/office/officeart/2005/8/layout/list1"/>
    <dgm:cxn modelId="{6F31F746-A2A5-7042-88A6-AA044630CB67}" type="presOf" srcId="{9884197B-3DB2-EA41-BCFE-B4E71463D601}" destId="{8478BC31-422D-484F-BD3B-8ECB34F5E82B}" srcOrd="1" destOrd="0" presId="urn:microsoft.com/office/officeart/2005/8/layout/list1"/>
    <dgm:cxn modelId="{5BBB367E-0D2D-0F47-9C18-52A44BEF21DE}" type="presOf" srcId="{9884197B-3DB2-EA41-BCFE-B4E71463D601}" destId="{785C0FF2-07BF-384C-9808-3A13773E123C}" srcOrd="0" destOrd="0" presId="urn:microsoft.com/office/officeart/2005/8/layout/list1"/>
    <dgm:cxn modelId="{B732C57F-207B-8347-8851-EE279194E661}" srcId="{50595ED9-1720-124D-B437-FE56FFC1A126}" destId="{231C85EF-E755-CC40-AD70-5E9A79A66E1E}" srcOrd="2" destOrd="0" parTransId="{C1FE4D2B-5033-A847-B678-695C0B500ABD}" sibTransId="{6D8327C6-4003-8D44-9E5A-939BB3498BC5}"/>
    <dgm:cxn modelId="{884C8A88-D95C-9249-BACB-AD95068B02F1}" type="presOf" srcId="{A98B8D48-9DB0-FF48-B208-484BC9896C07}" destId="{69297DA9-75BC-BA46-8AA6-BDFE549D3936}" srcOrd="0" destOrd="0" presId="urn:microsoft.com/office/officeart/2005/8/layout/list1"/>
    <dgm:cxn modelId="{0E819E89-2F14-3D47-BAEA-BDDD735572D9}" type="presOf" srcId="{50595ED9-1720-124D-B437-FE56FFC1A126}" destId="{24540C51-3DFA-124D-B917-CD9131018842}" srcOrd="0" destOrd="0" presId="urn:microsoft.com/office/officeart/2005/8/layout/list1"/>
    <dgm:cxn modelId="{C9DD948F-CE5A-0345-90BB-B57FA442ED35}" srcId="{50595ED9-1720-124D-B437-FE56FFC1A126}" destId="{A98B8D48-9DB0-FF48-B208-484BC9896C07}" srcOrd="1" destOrd="0" parTransId="{7AF6C5F1-A8FB-E949-953C-3EDA09F401C4}" sibTransId="{41333328-9F2F-4B47-A696-B359E2C47FEF}"/>
    <dgm:cxn modelId="{039AECD7-2BCD-2644-A1C5-BAF13C46EB2E}" srcId="{50595ED9-1720-124D-B437-FE56FFC1A126}" destId="{9884197B-3DB2-EA41-BCFE-B4E71463D601}" srcOrd="0" destOrd="0" parTransId="{581DB16C-DA30-FD4A-A0D7-BD005A08592F}" sibTransId="{7FA5CDB3-E9BF-1D42-8E7C-7F041D958B09}"/>
    <dgm:cxn modelId="{A4F5710E-AF2D-9241-BFBA-1B4A6D4CC97C}" type="presParOf" srcId="{24540C51-3DFA-124D-B917-CD9131018842}" destId="{BFA4CC60-9A64-5C49-A8F5-61C57B8145E0}" srcOrd="0" destOrd="0" presId="urn:microsoft.com/office/officeart/2005/8/layout/list1"/>
    <dgm:cxn modelId="{FDAE62AC-A2A1-304C-8F6F-864E2E500194}" type="presParOf" srcId="{BFA4CC60-9A64-5C49-A8F5-61C57B8145E0}" destId="{785C0FF2-07BF-384C-9808-3A13773E123C}" srcOrd="0" destOrd="0" presId="urn:microsoft.com/office/officeart/2005/8/layout/list1"/>
    <dgm:cxn modelId="{1F80B32C-77FD-3A47-AFEF-CA32B212671D}" type="presParOf" srcId="{BFA4CC60-9A64-5C49-A8F5-61C57B8145E0}" destId="{8478BC31-422D-484F-BD3B-8ECB34F5E82B}" srcOrd="1" destOrd="0" presId="urn:microsoft.com/office/officeart/2005/8/layout/list1"/>
    <dgm:cxn modelId="{DC200F02-308B-F644-85CB-90FABC751B4A}" type="presParOf" srcId="{24540C51-3DFA-124D-B917-CD9131018842}" destId="{E84BC187-36DD-DA4C-94D7-40FC7F77A48D}" srcOrd="1" destOrd="0" presId="urn:microsoft.com/office/officeart/2005/8/layout/list1"/>
    <dgm:cxn modelId="{B4FA28B9-6291-9240-84B4-E6A4CE173E4B}" type="presParOf" srcId="{24540C51-3DFA-124D-B917-CD9131018842}" destId="{DB6EB992-0F0C-0645-AD41-C43A3B87F31C}" srcOrd="2" destOrd="0" presId="urn:microsoft.com/office/officeart/2005/8/layout/list1"/>
    <dgm:cxn modelId="{C280FCC3-44CF-064C-83EE-4B1516BACAF7}" type="presParOf" srcId="{24540C51-3DFA-124D-B917-CD9131018842}" destId="{29081C55-BCC6-F745-8CAB-C909A6535726}" srcOrd="3" destOrd="0" presId="urn:microsoft.com/office/officeart/2005/8/layout/list1"/>
    <dgm:cxn modelId="{D091E773-C435-9845-BEFA-277D4679F3B7}" type="presParOf" srcId="{24540C51-3DFA-124D-B917-CD9131018842}" destId="{DA3A757E-F3A8-0048-9EBB-815DC9834562}" srcOrd="4" destOrd="0" presId="urn:microsoft.com/office/officeart/2005/8/layout/list1"/>
    <dgm:cxn modelId="{82945AC9-E45C-2348-9CAF-321EE5BBEDE2}" type="presParOf" srcId="{DA3A757E-F3A8-0048-9EBB-815DC9834562}" destId="{69297DA9-75BC-BA46-8AA6-BDFE549D3936}" srcOrd="0" destOrd="0" presId="urn:microsoft.com/office/officeart/2005/8/layout/list1"/>
    <dgm:cxn modelId="{77A4E4FE-8880-7C42-BD14-9CE6EAC9D7E4}" type="presParOf" srcId="{DA3A757E-F3A8-0048-9EBB-815DC9834562}" destId="{FB978448-4127-7C4C-AB42-EF94C18D70F3}" srcOrd="1" destOrd="0" presId="urn:microsoft.com/office/officeart/2005/8/layout/list1"/>
    <dgm:cxn modelId="{719530F1-5AD3-9447-822F-EBBC7ED4D652}" type="presParOf" srcId="{24540C51-3DFA-124D-B917-CD9131018842}" destId="{A17A1287-CFA4-EB4A-AEFA-A2E71E5194F0}" srcOrd="5" destOrd="0" presId="urn:microsoft.com/office/officeart/2005/8/layout/list1"/>
    <dgm:cxn modelId="{CC4180E9-8C87-044C-9BB3-B3190AD890DC}" type="presParOf" srcId="{24540C51-3DFA-124D-B917-CD9131018842}" destId="{DE071585-1E36-784D-9659-F93752574C78}" srcOrd="6" destOrd="0" presId="urn:microsoft.com/office/officeart/2005/8/layout/list1"/>
    <dgm:cxn modelId="{FF9EE82D-33F5-894B-8D04-6AB1B4020CB3}" type="presParOf" srcId="{24540C51-3DFA-124D-B917-CD9131018842}" destId="{B22DB08B-28B1-CD4C-93DE-A1644782FDB9}" srcOrd="7" destOrd="0" presId="urn:microsoft.com/office/officeart/2005/8/layout/list1"/>
    <dgm:cxn modelId="{FD3AFC76-9A72-794A-BDEB-E04208404101}" type="presParOf" srcId="{24540C51-3DFA-124D-B917-CD9131018842}" destId="{A16C766A-79E2-4241-9E67-C688D6219223}" srcOrd="8" destOrd="0" presId="urn:microsoft.com/office/officeart/2005/8/layout/list1"/>
    <dgm:cxn modelId="{BED58BEB-87FD-2D4B-98AA-8A6B3019D8D4}" type="presParOf" srcId="{A16C766A-79E2-4241-9E67-C688D6219223}" destId="{D3235DB6-567A-AD4B-80BA-F053BA577E8C}" srcOrd="0" destOrd="0" presId="urn:microsoft.com/office/officeart/2005/8/layout/list1"/>
    <dgm:cxn modelId="{60B10001-0F63-BD4A-A44D-37A72ABB39B1}" type="presParOf" srcId="{A16C766A-79E2-4241-9E67-C688D6219223}" destId="{5D41D3BA-87FF-4C42-8E77-B57BC773C715}" srcOrd="1" destOrd="0" presId="urn:microsoft.com/office/officeart/2005/8/layout/list1"/>
    <dgm:cxn modelId="{AB098AA0-1DD4-C440-BA1F-06AB7C44FC4F}" type="presParOf" srcId="{24540C51-3DFA-124D-B917-CD9131018842}" destId="{506BBD34-81D4-134B-9AE7-27E3547BBAAF}" srcOrd="9" destOrd="0" presId="urn:microsoft.com/office/officeart/2005/8/layout/list1"/>
    <dgm:cxn modelId="{DD77FAD4-F10A-B440-AC36-204AA7F028DA}" type="presParOf" srcId="{24540C51-3DFA-124D-B917-CD9131018842}" destId="{C901BDA1-085A-884F-A5E6-A5C9594D6B1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18249416-70F2-F14E-915A-D63FF5B4ECED}"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GB"/>
        </a:p>
      </dgm:t>
    </dgm:pt>
    <dgm:pt modelId="{04DED87D-277F-EC4D-A072-F509F3C2FBA3}">
      <dgm:prSet custT="1"/>
      <dgm:spPr/>
      <dgm:t>
        <a:bodyPr/>
        <a:lstStyle/>
        <a:p>
          <a:r>
            <a:rPr lang="en-US" sz="2600" dirty="0"/>
            <a:t>It is important to keep learning new things so that I can continue to grow and develop. </a:t>
          </a:r>
        </a:p>
      </dgm:t>
    </dgm:pt>
    <dgm:pt modelId="{9F7DE7F4-43B0-AD4B-9085-83E3F1678B72}" type="parTrans" cxnId="{0F67F76C-D17A-0947-AA68-8E611A0BB8B2}">
      <dgm:prSet/>
      <dgm:spPr/>
      <dgm:t>
        <a:bodyPr/>
        <a:lstStyle/>
        <a:p>
          <a:endParaRPr lang="en-GB"/>
        </a:p>
      </dgm:t>
    </dgm:pt>
    <dgm:pt modelId="{70936D55-52D3-3140-AD5A-8860B90AF4ED}" type="sibTrans" cxnId="{0F67F76C-D17A-0947-AA68-8E611A0BB8B2}">
      <dgm:prSet/>
      <dgm:spPr/>
      <dgm:t>
        <a:bodyPr/>
        <a:lstStyle/>
        <a:p>
          <a:endParaRPr lang="en-GB"/>
        </a:p>
      </dgm:t>
    </dgm:pt>
    <dgm:pt modelId="{184B2B32-2C00-A64B-AFB9-607744C1E159}">
      <dgm:prSet custT="1"/>
      <dgm:spPr>
        <a:solidFill>
          <a:srgbClr val="056839"/>
        </a:solidFill>
      </dgm:spPr>
      <dgm:t>
        <a:bodyPr/>
        <a:lstStyle/>
        <a:p>
          <a:r>
            <a:rPr lang="en-US" sz="2600" dirty="0"/>
            <a:t>It is up to me to focus and learn.</a:t>
          </a:r>
        </a:p>
      </dgm:t>
    </dgm:pt>
    <dgm:pt modelId="{66AE76FE-8B86-B14E-8657-0AB0352B5A03}" type="parTrans" cxnId="{A2DD9839-A5AF-AA45-8FDD-3376D3B56C0F}">
      <dgm:prSet/>
      <dgm:spPr/>
      <dgm:t>
        <a:bodyPr/>
        <a:lstStyle/>
        <a:p>
          <a:endParaRPr lang="en-GB"/>
        </a:p>
      </dgm:t>
    </dgm:pt>
    <dgm:pt modelId="{AF9B4DC9-AAE6-1443-9BF5-DAE489DE09FB}" type="sibTrans" cxnId="{A2DD9839-A5AF-AA45-8FDD-3376D3B56C0F}">
      <dgm:prSet/>
      <dgm:spPr/>
      <dgm:t>
        <a:bodyPr/>
        <a:lstStyle/>
        <a:p>
          <a:endParaRPr lang="en-GB"/>
        </a:p>
      </dgm:t>
    </dgm:pt>
    <dgm:pt modelId="{F7C3E755-951B-0341-811E-D58B95457FFA}">
      <dgm:prSet custT="1"/>
      <dgm:spPr>
        <a:solidFill>
          <a:srgbClr val="800000"/>
        </a:solidFill>
      </dgm:spPr>
      <dgm:t>
        <a:bodyPr/>
        <a:lstStyle/>
        <a:p>
          <a:r>
            <a:rPr lang="en-US" sz="2600" dirty="0"/>
            <a:t>The mind is a muscle that gets stronger with use.</a:t>
          </a:r>
        </a:p>
      </dgm:t>
    </dgm:pt>
    <dgm:pt modelId="{DB684587-C42F-9049-94C1-78787792725B}" type="parTrans" cxnId="{8A9B8696-0942-194B-8D56-5CB6C34D8DE8}">
      <dgm:prSet/>
      <dgm:spPr/>
      <dgm:t>
        <a:bodyPr/>
        <a:lstStyle/>
        <a:p>
          <a:endParaRPr lang="en-GB"/>
        </a:p>
      </dgm:t>
    </dgm:pt>
    <dgm:pt modelId="{C00F5B6E-E245-0A4C-AF2C-894B2E397FAB}" type="sibTrans" cxnId="{8A9B8696-0942-194B-8D56-5CB6C34D8DE8}">
      <dgm:prSet/>
      <dgm:spPr/>
      <dgm:t>
        <a:bodyPr/>
        <a:lstStyle/>
        <a:p>
          <a:endParaRPr lang="en-GB"/>
        </a:p>
      </dgm:t>
    </dgm:pt>
    <dgm:pt modelId="{69206F3C-D0F3-D848-906A-412B98D1ABC7}">
      <dgm:prSet custT="1"/>
      <dgm:spPr>
        <a:solidFill>
          <a:schemeClr val="accent5">
            <a:lumMod val="50000"/>
          </a:schemeClr>
        </a:solidFill>
      </dgm:spPr>
      <dgm:t>
        <a:bodyPr/>
        <a:lstStyle/>
        <a:p>
          <a:r>
            <a:rPr lang="en-US" sz="2600" dirty="0"/>
            <a:t>I will enjoy school more and be successful if I take charge of and participate in my own education.</a:t>
          </a:r>
        </a:p>
      </dgm:t>
    </dgm:pt>
    <dgm:pt modelId="{306A9811-387A-2F41-90B9-587385644FD3}" type="parTrans" cxnId="{17A71E31-B91F-0C4F-ADA5-189C3A0056BE}">
      <dgm:prSet/>
      <dgm:spPr/>
      <dgm:t>
        <a:bodyPr/>
        <a:lstStyle/>
        <a:p>
          <a:endParaRPr lang="en-GB"/>
        </a:p>
      </dgm:t>
    </dgm:pt>
    <dgm:pt modelId="{AC0617FD-6CE8-0244-AB39-E50403C39565}" type="sibTrans" cxnId="{17A71E31-B91F-0C4F-ADA5-189C3A0056BE}">
      <dgm:prSet/>
      <dgm:spPr/>
      <dgm:t>
        <a:bodyPr/>
        <a:lstStyle/>
        <a:p>
          <a:endParaRPr lang="en-GB"/>
        </a:p>
      </dgm:t>
    </dgm:pt>
    <dgm:pt modelId="{E946F18F-A671-FE44-A5E0-822F8E6F83E0}" type="pres">
      <dgm:prSet presAssocID="{18249416-70F2-F14E-915A-D63FF5B4ECED}" presName="linear" presStyleCnt="0">
        <dgm:presLayoutVars>
          <dgm:dir/>
          <dgm:animLvl val="lvl"/>
          <dgm:resizeHandles val="exact"/>
        </dgm:presLayoutVars>
      </dgm:prSet>
      <dgm:spPr/>
    </dgm:pt>
    <dgm:pt modelId="{428FE014-3FFE-6A47-B35E-92AE49B7810E}" type="pres">
      <dgm:prSet presAssocID="{04DED87D-277F-EC4D-A072-F509F3C2FBA3}" presName="parentLin" presStyleCnt="0"/>
      <dgm:spPr/>
    </dgm:pt>
    <dgm:pt modelId="{0B2BEB2D-859F-5F4B-9143-128B66722368}" type="pres">
      <dgm:prSet presAssocID="{04DED87D-277F-EC4D-A072-F509F3C2FBA3}" presName="parentLeftMargin" presStyleLbl="node1" presStyleIdx="0" presStyleCnt="4"/>
      <dgm:spPr/>
    </dgm:pt>
    <dgm:pt modelId="{1F069980-663E-8940-95F5-F222380ACE98}" type="pres">
      <dgm:prSet presAssocID="{04DED87D-277F-EC4D-A072-F509F3C2FBA3}" presName="parentText" presStyleLbl="node1" presStyleIdx="0" presStyleCnt="4" custScaleX="142857">
        <dgm:presLayoutVars>
          <dgm:chMax val="0"/>
          <dgm:bulletEnabled val="1"/>
        </dgm:presLayoutVars>
      </dgm:prSet>
      <dgm:spPr/>
    </dgm:pt>
    <dgm:pt modelId="{A776FCA8-4DCB-754B-A896-EBB123A8464F}" type="pres">
      <dgm:prSet presAssocID="{04DED87D-277F-EC4D-A072-F509F3C2FBA3}" presName="negativeSpace" presStyleCnt="0"/>
      <dgm:spPr/>
    </dgm:pt>
    <dgm:pt modelId="{217282F2-F907-DB44-AD92-D30AC7101B38}" type="pres">
      <dgm:prSet presAssocID="{04DED87D-277F-EC4D-A072-F509F3C2FBA3}" presName="childText" presStyleLbl="conFgAcc1" presStyleIdx="0" presStyleCnt="4">
        <dgm:presLayoutVars>
          <dgm:bulletEnabled val="1"/>
        </dgm:presLayoutVars>
      </dgm:prSet>
      <dgm:spPr/>
    </dgm:pt>
    <dgm:pt modelId="{18AE605A-11EB-454D-8CD2-DB34C51218B1}" type="pres">
      <dgm:prSet presAssocID="{70936D55-52D3-3140-AD5A-8860B90AF4ED}" presName="spaceBetweenRectangles" presStyleCnt="0"/>
      <dgm:spPr/>
    </dgm:pt>
    <dgm:pt modelId="{1D36BF1F-57E3-C645-97F3-C0DFA665C09B}" type="pres">
      <dgm:prSet presAssocID="{184B2B32-2C00-A64B-AFB9-607744C1E159}" presName="parentLin" presStyleCnt="0"/>
      <dgm:spPr/>
    </dgm:pt>
    <dgm:pt modelId="{861353B8-F33A-CB49-AB55-EAAD15F5497E}" type="pres">
      <dgm:prSet presAssocID="{184B2B32-2C00-A64B-AFB9-607744C1E159}" presName="parentLeftMargin" presStyleLbl="node1" presStyleIdx="0" presStyleCnt="4"/>
      <dgm:spPr/>
    </dgm:pt>
    <dgm:pt modelId="{74238C99-9544-9A45-A7AD-CB7C5E89B66B}" type="pres">
      <dgm:prSet presAssocID="{184B2B32-2C00-A64B-AFB9-607744C1E159}" presName="parentText" presStyleLbl="node1" presStyleIdx="1" presStyleCnt="4" custScaleX="142857">
        <dgm:presLayoutVars>
          <dgm:chMax val="0"/>
          <dgm:bulletEnabled val="1"/>
        </dgm:presLayoutVars>
      </dgm:prSet>
      <dgm:spPr/>
    </dgm:pt>
    <dgm:pt modelId="{0310F5C2-0D67-FD49-A66E-7504E2907A76}" type="pres">
      <dgm:prSet presAssocID="{184B2B32-2C00-A64B-AFB9-607744C1E159}" presName="negativeSpace" presStyleCnt="0"/>
      <dgm:spPr/>
    </dgm:pt>
    <dgm:pt modelId="{E7F67053-61EA-0446-8823-7CE5FE5670FF}" type="pres">
      <dgm:prSet presAssocID="{184B2B32-2C00-A64B-AFB9-607744C1E159}" presName="childText" presStyleLbl="conFgAcc1" presStyleIdx="1" presStyleCnt="4">
        <dgm:presLayoutVars>
          <dgm:bulletEnabled val="1"/>
        </dgm:presLayoutVars>
      </dgm:prSet>
      <dgm:spPr/>
    </dgm:pt>
    <dgm:pt modelId="{026E7FF6-5F28-D548-8ED9-293D5FC30AF2}" type="pres">
      <dgm:prSet presAssocID="{AF9B4DC9-AAE6-1443-9BF5-DAE489DE09FB}" presName="spaceBetweenRectangles" presStyleCnt="0"/>
      <dgm:spPr/>
    </dgm:pt>
    <dgm:pt modelId="{9752EFA8-A459-1F47-94AC-A8BB9EB03BDB}" type="pres">
      <dgm:prSet presAssocID="{F7C3E755-951B-0341-811E-D58B95457FFA}" presName="parentLin" presStyleCnt="0"/>
      <dgm:spPr/>
    </dgm:pt>
    <dgm:pt modelId="{B6875E7C-4796-A643-BBC0-645EA83286C3}" type="pres">
      <dgm:prSet presAssocID="{F7C3E755-951B-0341-811E-D58B95457FFA}" presName="parentLeftMargin" presStyleLbl="node1" presStyleIdx="1" presStyleCnt="4"/>
      <dgm:spPr/>
    </dgm:pt>
    <dgm:pt modelId="{20BC862C-D759-1344-81ED-8A039DAFFF43}" type="pres">
      <dgm:prSet presAssocID="{F7C3E755-951B-0341-811E-D58B95457FFA}" presName="parentText" presStyleLbl="node1" presStyleIdx="2" presStyleCnt="4" custScaleX="142857">
        <dgm:presLayoutVars>
          <dgm:chMax val="0"/>
          <dgm:bulletEnabled val="1"/>
        </dgm:presLayoutVars>
      </dgm:prSet>
      <dgm:spPr/>
    </dgm:pt>
    <dgm:pt modelId="{D34BD8B9-2147-CA45-A8F6-E665E0CD3266}" type="pres">
      <dgm:prSet presAssocID="{F7C3E755-951B-0341-811E-D58B95457FFA}" presName="negativeSpace" presStyleCnt="0"/>
      <dgm:spPr/>
    </dgm:pt>
    <dgm:pt modelId="{B311BA68-A600-5A44-A4CE-CB8093CDFB65}" type="pres">
      <dgm:prSet presAssocID="{F7C3E755-951B-0341-811E-D58B95457FFA}" presName="childText" presStyleLbl="conFgAcc1" presStyleIdx="2" presStyleCnt="4">
        <dgm:presLayoutVars>
          <dgm:bulletEnabled val="1"/>
        </dgm:presLayoutVars>
      </dgm:prSet>
      <dgm:spPr/>
    </dgm:pt>
    <dgm:pt modelId="{C2A19123-F1A6-5D47-9CA0-D8AF7D657879}" type="pres">
      <dgm:prSet presAssocID="{C00F5B6E-E245-0A4C-AF2C-894B2E397FAB}" presName="spaceBetweenRectangles" presStyleCnt="0"/>
      <dgm:spPr/>
    </dgm:pt>
    <dgm:pt modelId="{90E1C08B-73CA-2248-A7A4-6BBEBD0CBEF7}" type="pres">
      <dgm:prSet presAssocID="{69206F3C-D0F3-D848-906A-412B98D1ABC7}" presName="parentLin" presStyleCnt="0"/>
      <dgm:spPr/>
    </dgm:pt>
    <dgm:pt modelId="{EBA4C62C-D9C6-C244-BA39-F17696EF00B9}" type="pres">
      <dgm:prSet presAssocID="{69206F3C-D0F3-D848-906A-412B98D1ABC7}" presName="parentLeftMargin" presStyleLbl="node1" presStyleIdx="2" presStyleCnt="4"/>
      <dgm:spPr/>
    </dgm:pt>
    <dgm:pt modelId="{531C3758-8898-B942-89AE-262F3A370287}" type="pres">
      <dgm:prSet presAssocID="{69206F3C-D0F3-D848-906A-412B98D1ABC7}" presName="parentText" presStyleLbl="node1" presStyleIdx="3" presStyleCnt="4" custScaleX="142857">
        <dgm:presLayoutVars>
          <dgm:chMax val="0"/>
          <dgm:bulletEnabled val="1"/>
        </dgm:presLayoutVars>
      </dgm:prSet>
      <dgm:spPr/>
    </dgm:pt>
    <dgm:pt modelId="{66C3282F-E2EF-BC4E-A0BB-147EE9C7BEA6}" type="pres">
      <dgm:prSet presAssocID="{69206F3C-D0F3-D848-906A-412B98D1ABC7}" presName="negativeSpace" presStyleCnt="0"/>
      <dgm:spPr/>
    </dgm:pt>
    <dgm:pt modelId="{31DFA1A2-E4C6-ED4E-8EB8-5A130716C897}" type="pres">
      <dgm:prSet presAssocID="{69206F3C-D0F3-D848-906A-412B98D1ABC7}" presName="childText" presStyleLbl="conFgAcc1" presStyleIdx="3" presStyleCnt="4">
        <dgm:presLayoutVars>
          <dgm:bulletEnabled val="1"/>
        </dgm:presLayoutVars>
      </dgm:prSet>
      <dgm:spPr/>
    </dgm:pt>
  </dgm:ptLst>
  <dgm:cxnLst>
    <dgm:cxn modelId="{8707D60C-4E2E-B946-9297-6D93AC6EBF5C}" type="presOf" srcId="{04DED87D-277F-EC4D-A072-F509F3C2FBA3}" destId="{1F069980-663E-8940-95F5-F222380ACE98}" srcOrd="1" destOrd="0" presId="urn:microsoft.com/office/officeart/2005/8/layout/list1"/>
    <dgm:cxn modelId="{0DDE9B23-C30A-1D40-A606-1825AAA47803}" type="presOf" srcId="{F7C3E755-951B-0341-811E-D58B95457FFA}" destId="{B6875E7C-4796-A643-BBC0-645EA83286C3}" srcOrd="0" destOrd="0" presId="urn:microsoft.com/office/officeart/2005/8/layout/list1"/>
    <dgm:cxn modelId="{D5AA2026-B8DE-C84C-AEEF-2EB9306CCB55}" type="presOf" srcId="{F7C3E755-951B-0341-811E-D58B95457FFA}" destId="{20BC862C-D759-1344-81ED-8A039DAFFF43}" srcOrd="1" destOrd="0" presId="urn:microsoft.com/office/officeart/2005/8/layout/list1"/>
    <dgm:cxn modelId="{F095E527-9BF8-864E-84EA-13C54C79DB40}" type="presOf" srcId="{69206F3C-D0F3-D848-906A-412B98D1ABC7}" destId="{531C3758-8898-B942-89AE-262F3A370287}" srcOrd="1" destOrd="0" presId="urn:microsoft.com/office/officeart/2005/8/layout/list1"/>
    <dgm:cxn modelId="{94C12D28-D724-734F-876E-DE68D0F50270}" type="presOf" srcId="{69206F3C-D0F3-D848-906A-412B98D1ABC7}" destId="{EBA4C62C-D9C6-C244-BA39-F17696EF00B9}" srcOrd="0" destOrd="0" presId="urn:microsoft.com/office/officeart/2005/8/layout/list1"/>
    <dgm:cxn modelId="{17A71E31-B91F-0C4F-ADA5-189C3A0056BE}" srcId="{18249416-70F2-F14E-915A-D63FF5B4ECED}" destId="{69206F3C-D0F3-D848-906A-412B98D1ABC7}" srcOrd="3" destOrd="0" parTransId="{306A9811-387A-2F41-90B9-587385644FD3}" sibTransId="{AC0617FD-6CE8-0244-AB39-E50403C39565}"/>
    <dgm:cxn modelId="{A2DD9839-A5AF-AA45-8FDD-3376D3B56C0F}" srcId="{18249416-70F2-F14E-915A-D63FF5B4ECED}" destId="{184B2B32-2C00-A64B-AFB9-607744C1E159}" srcOrd="1" destOrd="0" parTransId="{66AE76FE-8B86-B14E-8657-0AB0352B5A03}" sibTransId="{AF9B4DC9-AAE6-1443-9BF5-DAE489DE09FB}"/>
    <dgm:cxn modelId="{0F67F76C-D17A-0947-AA68-8E611A0BB8B2}" srcId="{18249416-70F2-F14E-915A-D63FF5B4ECED}" destId="{04DED87D-277F-EC4D-A072-F509F3C2FBA3}" srcOrd="0" destOrd="0" parTransId="{9F7DE7F4-43B0-AD4B-9085-83E3F1678B72}" sibTransId="{70936D55-52D3-3140-AD5A-8860B90AF4ED}"/>
    <dgm:cxn modelId="{8A9B8696-0942-194B-8D56-5CB6C34D8DE8}" srcId="{18249416-70F2-F14E-915A-D63FF5B4ECED}" destId="{F7C3E755-951B-0341-811E-D58B95457FFA}" srcOrd="2" destOrd="0" parTransId="{DB684587-C42F-9049-94C1-78787792725B}" sibTransId="{C00F5B6E-E245-0A4C-AF2C-894B2E397FAB}"/>
    <dgm:cxn modelId="{8B3A81B1-47B8-D543-9CAB-6E771E8D8B9D}" type="presOf" srcId="{184B2B32-2C00-A64B-AFB9-607744C1E159}" destId="{861353B8-F33A-CB49-AB55-EAAD15F5497E}" srcOrd="0" destOrd="0" presId="urn:microsoft.com/office/officeart/2005/8/layout/list1"/>
    <dgm:cxn modelId="{0B7CE6DA-20CB-7949-8151-648B8DB7B5D4}" type="presOf" srcId="{18249416-70F2-F14E-915A-D63FF5B4ECED}" destId="{E946F18F-A671-FE44-A5E0-822F8E6F83E0}" srcOrd="0" destOrd="0" presId="urn:microsoft.com/office/officeart/2005/8/layout/list1"/>
    <dgm:cxn modelId="{96457FED-75C7-924B-A89A-C45858E6C87F}" type="presOf" srcId="{04DED87D-277F-EC4D-A072-F509F3C2FBA3}" destId="{0B2BEB2D-859F-5F4B-9143-128B66722368}" srcOrd="0" destOrd="0" presId="urn:microsoft.com/office/officeart/2005/8/layout/list1"/>
    <dgm:cxn modelId="{C5E91FFD-FEE9-2447-B72A-64DF586C6E98}" type="presOf" srcId="{184B2B32-2C00-A64B-AFB9-607744C1E159}" destId="{74238C99-9544-9A45-A7AD-CB7C5E89B66B}" srcOrd="1" destOrd="0" presId="urn:microsoft.com/office/officeart/2005/8/layout/list1"/>
    <dgm:cxn modelId="{54D0F125-2270-6F4F-89AF-BB8B89CA2E77}" type="presParOf" srcId="{E946F18F-A671-FE44-A5E0-822F8E6F83E0}" destId="{428FE014-3FFE-6A47-B35E-92AE49B7810E}" srcOrd="0" destOrd="0" presId="urn:microsoft.com/office/officeart/2005/8/layout/list1"/>
    <dgm:cxn modelId="{685B60DF-C052-0941-AACA-5D4E91CBCC9B}" type="presParOf" srcId="{428FE014-3FFE-6A47-B35E-92AE49B7810E}" destId="{0B2BEB2D-859F-5F4B-9143-128B66722368}" srcOrd="0" destOrd="0" presId="urn:microsoft.com/office/officeart/2005/8/layout/list1"/>
    <dgm:cxn modelId="{5197D516-9135-274D-B6F7-7D9739681FF2}" type="presParOf" srcId="{428FE014-3FFE-6A47-B35E-92AE49B7810E}" destId="{1F069980-663E-8940-95F5-F222380ACE98}" srcOrd="1" destOrd="0" presId="urn:microsoft.com/office/officeart/2005/8/layout/list1"/>
    <dgm:cxn modelId="{0AC1272B-57F8-B84C-A447-F032EBCC6384}" type="presParOf" srcId="{E946F18F-A671-FE44-A5E0-822F8E6F83E0}" destId="{A776FCA8-4DCB-754B-A896-EBB123A8464F}" srcOrd="1" destOrd="0" presId="urn:microsoft.com/office/officeart/2005/8/layout/list1"/>
    <dgm:cxn modelId="{7E715123-78AB-E34A-8E0E-4387C566FD59}" type="presParOf" srcId="{E946F18F-A671-FE44-A5E0-822F8E6F83E0}" destId="{217282F2-F907-DB44-AD92-D30AC7101B38}" srcOrd="2" destOrd="0" presId="urn:microsoft.com/office/officeart/2005/8/layout/list1"/>
    <dgm:cxn modelId="{2CC44B36-5D64-3C4B-8A3A-F856935310E1}" type="presParOf" srcId="{E946F18F-A671-FE44-A5E0-822F8E6F83E0}" destId="{18AE605A-11EB-454D-8CD2-DB34C51218B1}" srcOrd="3" destOrd="0" presId="urn:microsoft.com/office/officeart/2005/8/layout/list1"/>
    <dgm:cxn modelId="{7A977688-971C-834A-989D-528357B7114C}" type="presParOf" srcId="{E946F18F-A671-FE44-A5E0-822F8E6F83E0}" destId="{1D36BF1F-57E3-C645-97F3-C0DFA665C09B}" srcOrd="4" destOrd="0" presId="urn:microsoft.com/office/officeart/2005/8/layout/list1"/>
    <dgm:cxn modelId="{2FDB3611-E140-1C40-87C5-9CE92A61F23D}" type="presParOf" srcId="{1D36BF1F-57E3-C645-97F3-C0DFA665C09B}" destId="{861353B8-F33A-CB49-AB55-EAAD15F5497E}" srcOrd="0" destOrd="0" presId="urn:microsoft.com/office/officeart/2005/8/layout/list1"/>
    <dgm:cxn modelId="{7AF603BB-15ED-3D4C-A113-9A817A7119BA}" type="presParOf" srcId="{1D36BF1F-57E3-C645-97F3-C0DFA665C09B}" destId="{74238C99-9544-9A45-A7AD-CB7C5E89B66B}" srcOrd="1" destOrd="0" presId="urn:microsoft.com/office/officeart/2005/8/layout/list1"/>
    <dgm:cxn modelId="{2A4111DF-2663-284D-95B5-C97FD370D034}" type="presParOf" srcId="{E946F18F-A671-FE44-A5E0-822F8E6F83E0}" destId="{0310F5C2-0D67-FD49-A66E-7504E2907A76}" srcOrd="5" destOrd="0" presId="urn:microsoft.com/office/officeart/2005/8/layout/list1"/>
    <dgm:cxn modelId="{8DBF4BE5-2ECE-9B4F-BD48-AB078E3294DD}" type="presParOf" srcId="{E946F18F-A671-FE44-A5E0-822F8E6F83E0}" destId="{E7F67053-61EA-0446-8823-7CE5FE5670FF}" srcOrd="6" destOrd="0" presId="urn:microsoft.com/office/officeart/2005/8/layout/list1"/>
    <dgm:cxn modelId="{0EB44E65-B187-C043-8457-5066B92A9510}" type="presParOf" srcId="{E946F18F-A671-FE44-A5E0-822F8E6F83E0}" destId="{026E7FF6-5F28-D548-8ED9-293D5FC30AF2}" srcOrd="7" destOrd="0" presId="urn:microsoft.com/office/officeart/2005/8/layout/list1"/>
    <dgm:cxn modelId="{CF3A6010-2463-234E-8E92-F8B0F65A8215}" type="presParOf" srcId="{E946F18F-A671-FE44-A5E0-822F8E6F83E0}" destId="{9752EFA8-A459-1F47-94AC-A8BB9EB03BDB}" srcOrd="8" destOrd="0" presId="urn:microsoft.com/office/officeart/2005/8/layout/list1"/>
    <dgm:cxn modelId="{7EA7446D-62B7-5644-9808-5D4CE492C526}" type="presParOf" srcId="{9752EFA8-A459-1F47-94AC-A8BB9EB03BDB}" destId="{B6875E7C-4796-A643-BBC0-645EA83286C3}" srcOrd="0" destOrd="0" presId="urn:microsoft.com/office/officeart/2005/8/layout/list1"/>
    <dgm:cxn modelId="{CBB65E2B-1294-1D4A-A652-00EB93DD319A}" type="presParOf" srcId="{9752EFA8-A459-1F47-94AC-A8BB9EB03BDB}" destId="{20BC862C-D759-1344-81ED-8A039DAFFF43}" srcOrd="1" destOrd="0" presId="urn:microsoft.com/office/officeart/2005/8/layout/list1"/>
    <dgm:cxn modelId="{974B9F69-3039-964D-A764-FAB540332C54}" type="presParOf" srcId="{E946F18F-A671-FE44-A5E0-822F8E6F83E0}" destId="{D34BD8B9-2147-CA45-A8F6-E665E0CD3266}" srcOrd="9" destOrd="0" presId="urn:microsoft.com/office/officeart/2005/8/layout/list1"/>
    <dgm:cxn modelId="{BD59835C-516A-1144-86F0-71CF43DEF134}" type="presParOf" srcId="{E946F18F-A671-FE44-A5E0-822F8E6F83E0}" destId="{B311BA68-A600-5A44-A4CE-CB8093CDFB65}" srcOrd="10" destOrd="0" presId="urn:microsoft.com/office/officeart/2005/8/layout/list1"/>
    <dgm:cxn modelId="{7DD5A5F3-A822-834F-9F67-B5327FD820EA}" type="presParOf" srcId="{E946F18F-A671-FE44-A5E0-822F8E6F83E0}" destId="{C2A19123-F1A6-5D47-9CA0-D8AF7D657879}" srcOrd="11" destOrd="0" presId="urn:microsoft.com/office/officeart/2005/8/layout/list1"/>
    <dgm:cxn modelId="{98C976E4-F1D1-8341-A4F6-E60A79F634A5}" type="presParOf" srcId="{E946F18F-A671-FE44-A5E0-822F8E6F83E0}" destId="{90E1C08B-73CA-2248-A7A4-6BBEBD0CBEF7}" srcOrd="12" destOrd="0" presId="urn:microsoft.com/office/officeart/2005/8/layout/list1"/>
    <dgm:cxn modelId="{C1F58C8D-DB11-ED4E-B3FC-A631CB802A58}" type="presParOf" srcId="{90E1C08B-73CA-2248-A7A4-6BBEBD0CBEF7}" destId="{EBA4C62C-D9C6-C244-BA39-F17696EF00B9}" srcOrd="0" destOrd="0" presId="urn:microsoft.com/office/officeart/2005/8/layout/list1"/>
    <dgm:cxn modelId="{0858265D-044C-FC42-B79A-C181D1056DE9}" type="presParOf" srcId="{90E1C08B-73CA-2248-A7A4-6BBEBD0CBEF7}" destId="{531C3758-8898-B942-89AE-262F3A370287}" srcOrd="1" destOrd="0" presId="urn:microsoft.com/office/officeart/2005/8/layout/list1"/>
    <dgm:cxn modelId="{CB7D82D5-0077-384E-AC58-63BEA34FFE4C}" type="presParOf" srcId="{E946F18F-A671-FE44-A5E0-822F8E6F83E0}" destId="{66C3282F-E2EF-BC4E-A0BB-147EE9C7BEA6}" srcOrd="13" destOrd="0" presId="urn:microsoft.com/office/officeart/2005/8/layout/list1"/>
    <dgm:cxn modelId="{976A3A2A-C954-2048-93AF-419C58CE36C5}" type="presParOf" srcId="{E946F18F-A671-FE44-A5E0-822F8E6F83E0}" destId="{31DFA1A2-E4C6-ED4E-8EB8-5A130716C897}"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0D3A24A6-FCC6-8B46-9069-64BFB80178F1}"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GB"/>
        </a:p>
      </dgm:t>
    </dgm:pt>
    <dgm:pt modelId="{143C0399-C3DD-344B-9C24-412E59D81265}">
      <dgm:prSet phldrT="[Text]" custT="1"/>
      <dgm:spPr/>
      <dgm:t>
        <a:bodyPr/>
        <a:lstStyle/>
        <a:p>
          <a:r>
            <a:rPr lang="en-US" sz="2100" dirty="0"/>
            <a:t>Make connections between the skills they are developing now and opportunities for future success. </a:t>
          </a:r>
          <a:endParaRPr lang="en-GB" sz="2100" dirty="0"/>
        </a:p>
      </dgm:t>
    </dgm:pt>
    <dgm:pt modelId="{0C77862D-1AE3-4549-B338-665E8861DFD3}" type="parTrans" cxnId="{B1B402C0-0C8E-1541-91FB-3F46AA6F8037}">
      <dgm:prSet/>
      <dgm:spPr/>
      <dgm:t>
        <a:bodyPr/>
        <a:lstStyle/>
        <a:p>
          <a:endParaRPr lang="en-GB"/>
        </a:p>
      </dgm:t>
    </dgm:pt>
    <dgm:pt modelId="{820F7EE4-F38E-604A-A80A-26792DF6B792}" type="sibTrans" cxnId="{B1B402C0-0C8E-1541-91FB-3F46AA6F8037}">
      <dgm:prSet/>
      <dgm:spPr/>
      <dgm:t>
        <a:bodyPr/>
        <a:lstStyle/>
        <a:p>
          <a:endParaRPr lang="en-GB"/>
        </a:p>
      </dgm:t>
    </dgm:pt>
    <dgm:pt modelId="{85F5D1E7-9923-2248-B758-3D1253DC99DF}">
      <dgm:prSet custT="1"/>
      <dgm:spPr>
        <a:solidFill>
          <a:srgbClr val="800000"/>
        </a:solidFill>
      </dgm:spPr>
      <dgm:t>
        <a:bodyPr/>
        <a:lstStyle/>
        <a:p>
          <a:r>
            <a:rPr lang="en-US" sz="2100" dirty="0"/>
            <a:t>Encourage students to develop proposals for their own extra credit projects on topics of interest.</a:t>
          </a:r>
        </a:p>
      </dgm:t>
    </dgm:pt>
    <dgm:pt modelId="{FC3A6B35-8D9B-6748-AA0C-CE9AAF7D182D}" type="parTrans" cxnId="{25FB59ED-9A92-7C4B-949A-68D5585EF08B}">
      <dgm:prSet/>
      <dgm:spPr/>
      <dgm:t>
        <a:bodyPr/>
        <a:lstStyle/>
        <a:p>
          <a:endParaRPr lang="en-GB"/>
        </a:p>
      </dgm:t>
    </dgm:pt>
    <dgm:pt modelId="{5CF917EB-2918-0C4C-A3B8-8B0EA74AF1B8}" type="sibTrans" cxnId="{25FB59ED-9A92-7C4B-949A-68D5585EF08B}">
      <dgm:prSet/>
      <dgm:spPr/>
      <dgm:t>
        <a:bodyPr/>
        <a:lstStyle/>
        <a:p>
          <a:endParaRPr lang="en-GB"/>
        </a:p>
      </dgm:t>
    </dgm:pt>
    <dgm:pt modelId="{BAF9C5F4-C708-8D49-896D-2C864B7530DC}">
      <dgm:prSet custT="1"/>
      <dgm:spPr>
        <a:solidFill>
          <a:schemeClr val="accent3">
            <a:lumMod val="50000"/>
          </a:schemeClr>
        </a:solidFill>
      </dgm:spPr>
      <dgm:t>
        <a:bodyPr/>
        <a:lstStyle/>
        <a:p>
          <a:r>
            <a:rPr lang="en-US" sz="2100" dirty="0"/>
            <a:t>Have an optional learning/reading center that students can access.</a:t>
          </a:r>
        </a:p>
      </dgm:t>
    </dgm:pt>
    <dgm:pt modelId="{6500B908-C1B8-C74A-A7DE-EE2F54F6D3B8}" type="parTrans" cxnId="{79444661-11D1-4C48-8580-1943264CB5DC}">
      <dgm:prSet/>
      <dgm:spPr/>
      <dgm:t>
        <a:bodyPr/>
        <a:lstStyle/>
        <a:p>
          <a:endParaRPr lang="en-GB"/>
        </a:p>
      </dgm:t>
    </dgm:pt>
    <dgm:pt modelId="{0B49F04C-8541-094E-8E69-37F7B1528A14}" type="sibTrans" cxnId="{79444661-11D1-4C48-8580-1943264CB5DC}">
      <dgm:prSet/>
      <dgm:spPr/>
      <dgm:t>
        <a:bodyPr/>
        <a:lstStyle/>
        <a:p>
          <a:endParaRPr lang="en-GB"/>
        </a:p>
      </dgm:t>
    </dgm:pt>
    <dgm:pt modelId="{2B0B0914-9D43-6B43-B3E4-A4C495EC37CA}">
      <dgm:prSet custT="1"/>
      <dgm:spPr>
        <a:solidFill>
          <a:srgbClr val="660066"/>
        </a:solidFill>
      </dgm:spPr>
      <dgm:t>
        <a:bodyPr/>
        <a:lstStyle/>
        <a:p>
          <a:r>
            <a:rPr lang="en-US" sz="2000" dirty="0"/>
            <a:t>Show students that they already are life-long learners, learning new things every day.</a:t>
          </a:r>
        </a:p>
      </dgm:t>
    </dgm:pt>
    <dgm:pt modelId="{EC1A4846-9F58-3D4E-A42A-40373F8A9351}" type="parTrans" cxnId="{7AB75192-ACAE-9541-88FC-BB40A5E63114}">
      <dgm:prSet/>
      <dgm:spPr/>
      <dgm:t>
        <a:bodyPr/>
        <a:lstStyle/>
        <a:p>
          <a:endParaRPr lang="en-GB"/>
        </a:p>
      </dgm:t>
    </dgm:pt>
    <dgm:pt modelId="{B5C10BCA-BA49-4148-BEA9-7E9EF1E7FCE6}" type="sibTrans" cxnId="{7AB75192-ACAE-9541-88FC-BB40A5E63114}">
      <dgm:prSet/>
      <dgm:spPr/>
      <dgm:t>
        <a:bodyPr/>
        <a:lstStyle/>
        <a:p>
          <a:endParaRPr lang="en-GB"/>
        </a:p>
      </dgm:t>
    </dgm:pt>
    <dgm:pt modelId="{B2AEFF75-C9B0-2842-B9A0-74792213FFF0}">
      <dgm:prSet custT="1"/>
      <dgm:spPr>
        <a:solidFill>
          <a:schemeClr val="accent6">
            <a:lumMod val="50000"/>
          </a:schemeClr>
        </a:solidFill>
      </dgm:spPr>
      <dgm:t>
        <a:bodyPr/>
        <a:lstStyle/>
        <a:p>
          <a:r>
            <a:rPr lang="en-US" sz="2000" dirty="0"/>
            <a:t>Focus praise on effort and improvement rather than grades or natural abilities.</a:t>
          </a:r>
        </a:p>
      </dgm:t>
    </dgm:pt>
    <dgm:pt modelId="{7CA236B9-D76A-7640-9EFA-6C96460E9672}" type="parTrans" cxnId="{81B96F3F-21A6-524E-826B-2FC6B147528D}">
      <dgm:prSet/>
      <dgm:spPr/>
      <dgm:t>
        <a:bodyPr/>
        <a:lstStyle/>
        <a:p>
          <a:endParaRPr lang="en-GB"/>
        </a:p>
      </dgm:t>
    </dgm:pt>
    <dgm:pt modelId="{69B26D07-CA84-A845-9A2A-6B5613B1C070}" type="sibTrans" cxnId="{81B96F3F-21A6-524E-826B-2FC6B147528D}">
      <dgm:prSet/>
      <dgm:spPr/>
      <dgm:t>
        <a:bodyPr/>
        <a:lstStyle/>
        <a:p>
          <a:endParaRPr lang="en-GB"/>
        </a:p>
      </dgm:t>
    </dgm:pt>
    <dgm:pt modelId="{2A773B52-FA39-7049-BF0D-847B80541946}">
      <dgm:prSet custT="1"/>
      <dgm:spPr/>
      <dgm:t>
        <a:bodyPr/>
        <a:lstStyle/>
        <a:p>
          <a:r>
            <a:rPr lang="en-US" sz="2000" dirty="0"/>
            <a:t>Choose content that is relevant to students.</a:t>
          </a:r>
        </a:p>
      </dgm:t>
    </dgm:pt>
    <dgm:pt modelId="{A359C4A9-01FE-E743-96DF-9D37D895EE90}" type="parTrans" cxnId="{9CC0EF55-524B-EB4B-ABF3-C52092EC56D8}">
      <dgm:prSet/>
      <dgm:spPr/>
      <dgm:t>
        <a:bodyPr/>
        <a:lstStyle/>
        <a:p>
          <a:endParaRPr lang="en-GB"/>
        </a:p>
      </dgm:t>
    </dgm:pt>
    <dgm:pt modelId="{5512C7A3-E00D-E84D-9CF9-8FE8A1314187}" type="sibTrans" cxnId="{9CC0EF55-524B-EB4B-ABF3-C52092EC56D8}">
      <dgm:prSet/>
      <dgm:spPr/>
      <dgm:t>
        <a:bodyPr/>
        <a:lstStyle/>
        <a:p>
          <a:endParaRPr lang="en-GB"/>
        </a:p>
      </dgm:t>
    </dgm:pt>
    <dgm:pt modelId="{C6301206-73F0-6C47-B936-228DD279FCD8}">
      <dgm:prSet/>
      <dgm:spPr>
        <a:solidFill>
          <a:srgbClr val="FF0000"/>
        </a:solidFill>
      </dgm:spPr>
      <dgm:t>
        <a:bodyPr/>
        <a:lstStyle/>
        <a:p>
          <a:r>
            <a:rPr lang="en-US" dirty="0"/>
            <a:t>Create opportunities for students to interact with others who they may not otherwise associate.</a:t>
          </a:r>
        </a:p>
      </dgm:t>
    </dgm:pt>
    <dgm:pt modelId="{816E3610-80C5-C541-AE87-2103863C37A8}" type="parTrans" cxnId="{6F71F6B0-6F43-BF4D-95EB-D52E56CB6E3E}">
      <dgm:prSet/>
      <dgm:spPr/>
      <dgm:t>
        <a:bodyPr/>
        <a:lstStyle/>
        <a:p>
          <a:endParaRPr lang="en-GB"/>
        </a:p>
      </dgm:t>
    </dgm:pt>
    <dgm:pt modelId="{A4971887-6590-804C-9056-6F489B11A646}" type="sibTrans" cxnId="{6F71F6B0-6F43-BF4D-95EB-D52E56CB6E3E}">
      <dgm:prSet/>
      <dgm:spPr/>
      <dgm:t>
        <a:bodyPr/>
        <a:lstStyle/>
        <a:p>
          <a:endParaRPr lang="en-GB"/>
        </a:p>
      </dgm:t>
    </dgm:pt>
    <dgm:pt modelId="{A26AD0A0-2232-EE4A-8CA9-DF29FA93966C}">
      <dgm:prSet/>
      <dgm:spPr>
        <a:solidFill>
          <a:schemeClr val="accent5">
            <a:lumMod val="50000"/>
          </a:schemeClr>
        </a:solidFill>
      </dgm:spPr>
      <dgm:t>
        <a:bodyPr/>
        <a:lstStyle/>
        <a:p>
          <a:r>
            <a:rPr lang="en-US" dirty="0"/>
            <a:t>Teach strategies to help students focus, such as taking deep breaths or jotting down or visualizing a goal.</a:t>
          </a:r>
        </a:p>
      </dgm:t>
    </dgm:pt>
    <dgm:pt modelId="{5C52784C-AADC-3740-9587-511661FF9D02}" type="sibTrans" cxnId="{1431A907-D8AB-1848-9360-4392DA649895}">
      <dgm:prSet/>
      <dgm:spPr/>
      <dgm:t>
        <a:bodyPr/>
        <a:lstStyle/>
        <a:p>
          <a:endParaRPr lang="en-GB"/>
        </a:p>
      </dgm:t>
    </dgm:pt>
    <dgm:pt modelId="{DAFBBFFF-7370-0642-8544-A73D981D0142}" type="parTrans" cxnId="{1431A907-D8AB-1848-9360-4392DA649895}">
      <dgm:prSet/>
      <dgm:spPr/>
      <dgm:t>
        <a:bodyPr/>
        <a:lstStyle/>
        <a:p>
          <a:endParaRPr lang="en-GB"/>
        </a:p>
      </dgm:t>
    </dgm:pt>
    <dgm:pt modelId="{D35711A8-9DB8-9243-AE56-D172D002EA43}" type="pres">
      <dgm:prSet presAssocID="{0D3A24A6-FCC6-8B46-9069-64BFB80178F1}" presName="diagram" presStyleCnt="0">
        <dgm:presLayoutVars>
          <dgm:dir/>
          <dgm:resizeHandles val="exact"/>
        </dgm:presLayoutVars>
      </dgm:prSet>
      <dgm:spPr/>
    </dgm:pt>
    <dgm:pt modelId="{B5FAF6C7-941D-8F42-8C33-E2AC7D984B62}" type="pres">
      <dgm:prSet presAssocID="{143C0399-C3DD-344B-9C24-412E59D81265}" presName="node" presStyleLbl="node1" presStyleIdx="0" presStyleCnt="8" custScaleX="142857" custScaleY="97456">
        <dgm:presLayoutVars>
          <dgm:bulletEnabled val="1"/>
        </dgm:presLayoutVars>
      </dgm:prSet>
      <dgm:spPr/>
    </dgm:pt>
    <dgm:pt modelId="{F1361512-BEAA-224E-A7A8-74A90228EF63}" type="pres">
      <dgm:prSet presAssocID="{820F7EE4-F38E-604A-A80A-26792DF6B792}" presName="sibTrans" presStyleCnt="0"/>
      <dgm:spPr/>
    </dgm:pt>
    <dgm:pt modelId="{E7C3EDE7-F61A-9247-A882-D3E9695EC746}" type="pres">
      <dgm:prSet presAssocID="{85F5D1E7-9923-2248-B758-3D1253DC99DF}" presName="node" presStyleLbl="node1" presStyleIdx="1" presStyleCnt="8" custScaleX="118748">
        <dgm:presLayoutVars>
          <dgm:bulletEnabled val="1"/>
        </dgm:presLayoutVars>
      </dgm:prSet>
      <dgm:spPr/>
    </dgm:pt>
    <dgm:pt modelId="{D0E7511F-8318-C744-ABC9-5827C2273D0D}" type="pres">
      <dgm:prSet presAssocID="{5CF917EB-2918-0C4C-A3B8-8B0EA74AF1B8}" presName="sibTrans" presStyleCnt="0"/>
      <dgm:spPr/>
    </dgm:pt>
    <dgm:pt modelId="{F5C3A045-574B-9C4E-95BD-A5D452FDDCB7}" type="pres">
      <dgm:prSet presAssocID="{BAF9C5F4-C708-8D49-896D-2C864B7530DC}" presName="node" presStyleLbl="node1" presStyleIdx="2" presStyleCnt="8">
        <dgm:presLayoutVars>
          <dgm:bulletEnabled val="1"/>
        </dgm:presLayoutVars>
      </dgm:prSet>
      <dgm:spPr/>
    </dgm:pt>
    <dgm:pt modelId="{ACA13D63-49DF-9345-9CE5-68C0D3682F7D}" type="pres">
      <dgm:prSet presAssocID="{0B49F04C-8541-094E-8E69-37F7B1528A14}" presName="sibTrans" presStyleCnt="0"/>
      <dgm:spPr/>
    </dgm:pt>
    <dgm:pt modelId="{BCB8BCA4-48E9-6A49-8065-DCE705EFAA7E}" type="pres">
      <dgm:prSet presAssocID="{A26AD0A0-2232-EE4A-8CA9-DF29FA93966C}" presName="node" presStyleLbl="node1" presStyleIdx="3" presStyleCnt="8">
        <dgm:presLayoutVars>
          <dgm:bulletEnabled val="1"/>
        </dgm:presLayoutVars>
      </dgm:prSet>
      <dgm:spPr/>
    </dgm:pt>
    <dgm:pt modelId="{2B9668DB-41F0-4549-A5C5-E8559A7528B6}" type="pres">
      <dgm:prSet presAssocID="{5C52784C-AADC-3740-9587-511661FF9D02}" presName="sibTrans" presStyleCnt="0"/>
      <dgm:spPr/>
    </dgm:pt>
    <dgm:pt modelId="{4D1B0E48-44AB-F84B-9965-D68E1FBA136F}" type="pres">
      <dgm:prSet presAssocID="{2B0B0914-9D43-6B43-B3E4-A4C495EC37CA}" presName="node" presStyleLbl="node1" presStyleIdx="4" presStyleCnt="8">
        <dgm:presLayoutVars>
          <dgm:bulletEnabled val="1"/>
        </dgm:presLayoutVars>
      </dgm:prSet>
      <dgm:spPr/>
    </dgm:pt>
    <dgm:pt modelId="{9069F6B8-04C5-194F-8F21-4A6FD19C26E1}" type="pres">
      <dgm:prSet presAssocID="{B5C10BCA-BA49-4148-BEA9-7E9EF1E7FCE6}" presName="sibTrans" presStyleCnt="0"/>
      <dgm:spPr/>
    </dgm:pt>
    <dgm:pt modelId="{30F269BE-A67E-F94F-A39F-D3A4217B5786}" type="pres">
      <dgm:prSet presAssocID="{B2AEFF75-C9B0-2842-B9A0-74792213FFF0}" presName="node" presStyleLbl="node1" presStyleIdx="5" presStyleCnt="8">
        <dgm:presLayoutVars>
          <dgm:bulletEnabled val="1"/>
        </dgm:presLayoutVars>
      </dgm:prSet>
      <dgm:spPr/>
    </dgm:pt>
    <dgm:pt modelId="{00273C9E-36B8-E648-BE65-4E4ADFB29E43}" type="pres">
      <dgm:prSet presAssocID="{69B26D07-CA84-A845-9A2A-6B5613B1C070}" presName="sibTrans" presStyleCnt="0"/>
      <dgm:spPr/>
    </dgm:pt>
    <dgm:pt modelId="{EDA471B5-C7D5-3D45-AE6D-E53AE614C583}" type="pres">
      <dgm:prSet presAssocID="{2A773B52-FA39-7049-BF0D-847B80541946}" presName="node" presStyleLbl="node1" presStyleIdx="6" presStyleCnt="8">
        <dgm:presLayoutVars>
          <dgm:bulletEnabled val="1"/>
        </dgm:presLayoutVars>
      </dgm:prSet>
      <dgm:spPr/>
    </dgm:pt>
    <dgm:pt modelId="{B6D3F30B-A5BC-664A-8F71-6E4F0F9B09AB}" type="pres">
      <dgm:prSet presAssocID="{5512C7A3-E00D-E84D-9CF9-8FE8A1314187}" presName="sibTrans" presStyleCnt="0"/>
      <dgm:spPr/>
    </dgm:pt>
    <dgm:pt modelId="{E51D938D-CF0F-B249-96DD-8A5418384045}" type="pres">
      <dgm:prSet presAssocID="{C6301206-73F0-6C47-B936-228DD279FCD8}" presName="node" presStyleLbl="node1" presStyleIdx="7" presStyleCnt="8">
        <dgm:presLayoutVars>
          <dgm:bulletEnabled val="1"/>
        </dgm:presLayoutVars>
      </dgm:prSet>
      <dgm:spPr/>
    </dgm:pt>
  </dgm:ptLst>
  <dgm:cxnLst>
    <dgm:cxn modelId="{1431A907-D8AB-1848-9360-4392DA649895}" srcId="{0D3A24A6-FCC6-8B46-9069-64BFB80178F1}" destId="{A26AD0A0-2232-EE4A-8CA9-DF29FA93966C}" srcOrd="3" destOrd="0" parTransId="{DAFBBFFF-7370-0642-8544-A73D981D0142}" sibTransId="{5C52784C-AADC-3740-9587-511661FF9D02}"/>
    <dgm:cxn modelId="{18946B16-D037-8946-92DE-D7AA2E614646}" type="presOf" srcId="{C6301206-73F0-6C47-B936-228DD279FCD8}" destId="{E51D938D-CF0F-B249-96DD-8A5418384045}" srcOrd="0" destOrd="0" presId="urn:microsoft.com/office/officeart/2005/8/layout/default"/>
    <dgm:cxn modelId="{8896F13B-14DF-6E41-B008-7F5C3A6EC810}" type="presOf" srcId="{143C0399-C3DD-344B-9C24-412E59D81265}" destId="{B5FAF6C7-941D-8F42-8C33-E2AC7D984B62}" srcOrd="0" destOrd="0" presId="urn:microsoft.com/office/officeart/2005/8/layout/default"/>
    <dgm:cxn modelId="{81B96F3F-21A6-524E-826B-2FC6B147528D}" srcId="{0D3A24A6-FCC6-8B46-9069-64BFB80178F1}" destId="{B2AEFF75-C9B0-2842-B9A0-74792213FFF0}" srcOrd="5" destOrd="0" parTransId="{7CA236B9-D76A-7640-9EFA-6C96460E9672}" sibTransId="{69B26D07-CA84-A845-9A2A-6B5613B1C070}"/>
    <dgm:cxn modelId="{A7B30146-D5DD-6A4A-AEA2-48CE410C4AB3}" type="presOf" srcId="{B2AEFF75-C9B0-2842-B9A0-74792213FFF0}" destId="{30F269BE-A67E-F94F-A39F-D3A4217B5786}" srcOrd="0" destOrd="0" presId="urn:microsoft.com/office/officeart/2005/8/layout/default"/>
    <dgm:cxn modelId="{9CC0EF55-524B-EB4B-ABF3-C52092EC56D8}" srcId="{0D3A24A6-FCC6-8B46-9069-64BFB80178F1}" destId="{2A773B52-FA39-7049-BF0D-847B80541946}" srcOrd="6" destOrd="0" parTransId="{A359C4A9-01FE-E743-96DF-9D37D895EE90}" sibTransId="{5512C7A3-E00D-E84D-9CF9-8FE8A1314187}"/>
    <dgm:cxn modelId="{79444661-11D1-4C48-8580-1943264CB5DC}" srcId="{0D3A24A6-FCC6-8B46-9069-64BFB80178F1}" destId="{BAF9C5F4-C708-8D49-896D-2C864B7530DC}" srcOrd="2" destOrd="0" parTransId="{6500B908-C1B8-C74A-A7DE-EE2F54F6D3B8}" sibTransId="{0B49F04C-8541-094E-8E69-37F7B1528A14}"/>
    <dgm:cxn modelId="{7AB75192-ACAE-9541-88FC-BB40A5E63114}" srcId="{0D3A24A6-FCC6-8B46-9069-64BFB80178F1}" destId="{2B0B0914-9D43-6B43-B3E4-A4C495EC37CA}" srcOrd="4" destOrd="0" parTransId="{EC1A4846-9F58-3D4E-A42A-40373F8A9351}" sibTransId="{B5C10BCA-BA49-4148-BEA9-7E9EF1E7FCE6}"/>
    <dgm:cxn modelId="{9FFBFCAF-E417-694F-9CA5-0FD4955CB849}" type="presOf" srcId="{0D3A24A6-FCC6-8B46-9069-64BFB80178F1}" destId="{D35711A8-9DB8-9243-AE56-D172D002EA43}" srcOrd="0" destOrd="0" presId="urn:microsoft.com/office/officeart/2005/8/layout/default"/>
    <dgm:cxn modelId="{6F71F6B0-6F43-BF4D-95EB-D52E56CB6E3E}" srcId="{0D3A24A6-FCC6-8B46-9069-64BFB80178F1}" destId="{C6301206-73F0-6C47-B936-228DD279FCD8}" srcOrd="7" destOrd="0" parTransId="{816E3610-80C5-C541-AE87-2103863C37A8}" sibTransId="{A4971887-6590-804C-9056-6F489B11A646}"/>
    <dgm:cxn modelId="{74C24CB4-7C3C-FD43-976B-E44D6EFC25EB}" type="presOf" srcId="{2A773B52-FA39-7049-BF0D-847B80541946}" destId="{EDA471B5-C7D5-3D45-AE6D-E53AE614C583}" srcOrd="0" destOrd="0" presId="urn:microsoft.com/office/officeart/2005/8/layout/default"/>
    <dgm:cxn modelId="{B1B402C0-0C8E-1541-91FB-3F46AA6F8037}" srcId="{0D3A24A6-FCC6-8B46-9069-64BFB80178F1}" destId="{143C0399-C3DD-344B-9C24-412E59D81265}" srcOrd="0" destOrd="0" parTransId="{0C77862D-1AE3-4549-B338-665E8861DFD3}" sibTransId="{820F7EE4-F38E-604A-A80A-26792DF6B792}"/>
    <dgm:cxn modelId="{388D9BC2-0A2B-9A4E-97B3-A1AC833D2426}" type="presOf" srcId="{85F5D1E7-9923-2248-B758-3D1253DC99DF}" destId="{E7C3EDE7-F61A-9247-A882-D3E9695EC746}" srcOrd="0" destOrd="0" presId="urn:microsoft.com/office/officeart/2005/8/layout/default"/>
    <dgm:cxn modelId="{2132C2C6-524E-5349-A5DA-490ED3F1B670}" type="presOf" srcId="{BAF9C5F4-C708-8D49-896D-2C864B7530DC}" destId="{F5C3A045-574B-9C4E-95BD-A5D452FDDCB7}" srcOrd="0" destOrd="0" presId="urn:microsoft.com/office/officeart/2005/8/layout/default"/>
    <dgm:cxn modelId="{4A045DD3-0F19-6F47-BA60-A9BA476E8FD2}" type="presOf" srcId="{A26AD0A0-2232-EE4A-8CA9-DF29FA93966C}" destId="{BCB8BCA4-48E9-6A49-8065-DCE705EFAA7E}" srcOrd="0" destOrd="0" presId="urn:microsoft.com/office/officeart/2005/8/layout/default"/>
    <dgm:cxn modelId="{E65540DB-52B2-DE4C-87F6-F165FCAFAD55}" type="presOf" srcId="{2B0B0914-9D43-6B43-B3E4-A4C495EC37CA}" destId="{4D1B0E48-44AB-F84B-9965-D68E1FBA136F}" srcOrd="0" destOrd="0" presId="urn:microsoft.com/office/officeart/2005/8/layout/default"/>
    <dgm:cxn modelId="{25FB59ED-9A92-7C4B-949A-68D5585EF08B}" srcId="{0D3A24A6-FCC6-8B46-9069-64BFB80178F1}" destId="{85F5D1E7-9923-2248-B758-3D1253DC99DF}" srcOrd="1" destOrd="0" parTransId="{FC3A6B35-8D9B-6748-AA0C-CE9AAF7D182D}" sibTransId="{5CF917EB-2918-0C4C-A3B8-8B0EA74AF1B8}"/>
    <dgm:cxn modelId="{CC89048B-C650-C043-A592-AC10E8595235}" type="presParOf" srcId="{D35711A8-9DB8-9243-AE56-D172D002EA43}" destId="{B5FAF6C7-941D-8F42-8C33-E2AC7D984B62}" srcOrd="0" destOrd="0" presId="urn:microsoft.com/office/officeart/2005/8/layout/default"/>
    <dgm:cxn modelId="{D2EF9860-AF70-1346-BB07-25F933B8F41B}" type="presParOf" srcId="{D35711A8-9DB8-9243-AE56-D172D002EA43}" destId="{F1361512-BEAA-224E-A7A8-74A90228EF63}" srcOrd="1" destOrd="0" presId="urn:microsoft.com/office/officeart/2005/8/layout/default"/>
    <dgm:cxn modelId="{F0733F00-F9DC-594C-94C2-2C6E698E9A82}" type="presParOf" srcId="{D35711A8-9DB8-9243-AE56-D172D002EA43}" destId="{E7C3EDE7-F61A-9247-A882-D3E9695EC746}" srcOrd="2" destOrd="0" presId="urn:microsoft.com/office/officeart/2005/8/layout/default"/>
    <dgm:cxn modelId="{1A5D9857-4F90-284C-9AD4-727AD4427EFE}" type="presParOf" srcId="{D35711A8-9DB8-9243-AE56-D172D002EA43}" destId="{D0E7511F-8318-C744-ABC9-5827C2273D0D}" srcOrd="3" destOrd="0" presId="urn:microsoft.com/office/officeart/2005/8/layout/default"/>
    <dgm:cxn modelId="{9F66BF64-4CAA-5B4A-A45F-247DC970A31E}" type="presParOf" srcId="{D35711A8-9DB8-9243-AE56-D172D002EA43}" destId="{F5C3A045-574B-9C4E-95BD-A5D452FDDCB7}" srcOrd="4" destOrd="0" presId="urn:microsoft.com/office/officeart/2005/8/layout/default"/>
    <dgm:cxn modelId="{74216D97-938C-0A4B-8A7B-69468C5803FA}" type="presParOf" srcId="{D35711A8-9DB8-9243-AE56-D172D002EA43}" destId="{ACA13D63-49DF-9345-9CE5-68C0D3682F7D}" srcOrd="5" destOrd="0" presId="urn:microsoft.com/office/officeart/2005/8/layout/default"/>
    <dgm:cxn modelId="{B95C2220-2A0A-DD4A-BA4D-828C82E4A535}" type="presParOf" srcId="{D35711A8-9DB8-9243-AE56-D172D002EA43}" destId="{BCB8BCA4-48E9-6A49-8065-DCE705EFAA7E}" srcOrd="6" destOrd="0" presId="urn:microsoft.com/office/officeart/2005/8/layout/default"/>
    <dgm:cxn modelId="{5AA14297-97E1-9E4E-A265-26B03D4E3D34}" type="presParOf" srcId="{D35711A8-9DB8-9243-AE56-D172D002EA43}" destId="{2B9668DB-41F0-4549-A5C5-E8559A7528B6}" srcOrd="7" destOrd="0" presId="urn:microsoft.com/office/officeart/2005/8/layout/default"/>
    <dgm:cxn modelId="{B8A8779D-179F-A542-8E6C-88C81115F288}" type="presParOf" srcId="{D35711A8-9DB8-9243-AE56-D172D002EA43}" destId="{4D1B0E48-44AB-F84B-9965-D68E1FBA136F}" srcOrd="8" destOrd="0" presId="urn:microsoft.com/office/officeart/2005/8/layout/default"/>
    <dgm:cxn modelId="{C2492C65-D08A-0B45-9CED-30590DA5F11D}" type="presParOf" srcId="{D35711A8-9DB8-9243-AE56-D172D002EA43}" destId="{9069F6B8-04C5-194F-8F21-4A6FD19C26E1}" srcOrd="9" destOrd="0" presId="urn:microsoft.com/office/officeart/2005/8/layout/default"/>
    <dgm:cxn modelId="{BEE4D96B-9227-3A43-8291-64F7683581E4}" type="presParOf" srcId="{D35711A8-9DB8-9243-AE56-D172D002EA43}" destId="{30F269BE-A67E-F94F-A39F-D3A4217B5786}" srcOrd="10" destOrd="0" presId="urn:microsoft.com/office/officeart/2005/8/layout/default"/>
    <dgm:cxn modelId="{E7083262-2D91-5349-8CAF-298AB8A826F8}" type="presParOf" srcId="{D35711A8-9DB8-9243-AE56-D172D002EA43}" destId="{00273C9E-36B8-E648-BE65-4E4ADFB29E43}" srcOrd="11" destOrd="0" presId="urn:microsoft.com/office/officeart/2005/8/layout/default"/>
    <dgm:cxn modelId="{F4795BD8-2EC3-A845-B987-DBD8F6BBCEDE}" type="presParOf" srcId="{D35711A8-9DB8-9243-AE56-D172D002EA43}" destId="{EDA471B5-C7D5-3D45-AE6D-E53AE614C583}" srcOrd="12" destOrd="0" presId="urn:microsoft.com/office/officeart/2005/8/layout/default"/>
    <dgm:cxn modelId="{4A914A74-976F-5E46-9485-6B0F5244AE8A}" type="presParOf" srcId="{D35711A8-9DB8-9243-AE56-D172D002EA43}" destId="{B6D3F30B-A5BC-664A-8F71-6E4F0F9B09AB}" srcOrd="13" destOrd="0" presId="urn:microsoft.com/office/officeart/2005/8/layout/default"/>
    <dgm:cxn modelId="{F38AFEE2-15CF-FD4A-ABBD-91CB32164165}" type="presParOf" srcId="{D35711A8-9DB8-9243-AE56-D172D002EA43}" destId="{E51D938D-CF0F-B249-96DD-8A5418384045}"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1D90A2-4BA5-DC44-8B25-BB343E7FB21D}" type="doc">
      <dgm:prSet loTypeId="urn:microsoft.com/office/officeart/2005/8/layout/list1" loCatId="" qsTypeId="urn:microsoft.com/office/officeart/2005/8/quickstyle/simple4" qsCatId="simple" csTypeId="urn:microsoft.com/office/officeart/2005/8/colors/colorful1" csCatId="colorful" phldr="1"/>
      <dgm:spPr/>
      <dgm:t>
        <a:bodyPr/>
        <a:lstStyle/>
        <a:p>
          <a:endParaRPr lang="en-US"/>
        </a:p>
      </dgm:t>
    </dgm:pt>
    <dgm:pt modelId="{FDA11B7E-0C03-1047-968A-5DFED910512F}">
      <dgm:prSet phldrT="[Text]" custT="1"/>
      <dgm:spPr>
        <a:solidFill>
          <a:srgbClr val="FF0000"/>
        </a:solidFill>
      </dgm:spPr>
      <dgm:t>
        <a:bodyPr/>
        <a:lstStyle/>
        <a:p>
          <a:r>
            <a:rPr lang="en-US" sz="2300" b="1" dirty="0"/>
            <a:t>1</a:t>
          </a:r>
          <a:r>
            <a:rPr lang="en-US" sz="2300" b="0" dirty="0"/>
            <a:t>.  The CC! Perspective on Student Development </a:t>
          </a:r>
        </a:p>
      </dgm:t>
    </dgm:pt>
    <dgm:pt modelId="{76B28E13-991D-6E4E-9691-E899C51A6F3E}" type="parTrans" cxnId="{21B65523-2EFB-BE49-BC48-63FD58204771}">
      <dgm:prSet/>
      <dgm:spPr/>
      <dgm:t>
        <a:bodyPr/>
        <a:lstStyle/>
        <a:p>
          <a:endParaRPr lang="en-US"/>
        </a:p>
      </dgm:t>
    </dgm:pt>
    <dgm:pt modelId="{88B36885-F417-044C-B516-6F89536427DC}" type="sibTrans" cxnId="{21B65523-2EFB-BE49-BC48-63FD58204771}">
      <dgm:prSet/>
      <dgm:spPr/>
      <dgm:t>
        <a:bodyPr/>
        <a:lstStyle/>
        <a:p>
          <a:endParaRPr lang="en-US"/>
        </a:p>
      </dgm:t>
    </dgm:pt>
    <dgm:pt modelId="{CF656504-410E-C047-AD00-46DD495E1AC8}">
      <dgm:prSet custT="1"/>
      <dgm:spPr>
        <a:solidFill>
          <a:srgbClr val="008000"/>
        </a:solidFill>
      </dgm:spPr>
      <dgm:t>
        <a:bodyPr/>
        <a:lstStyle/>
        <a:p>
          <a:r>
            <a:rPr lang="en-US" sz="2300" b="0" dirty="0"/>
            <a:t>2.  School Improvement Through CC! 6.0</a:t>
          </a:r>
        </a:p>
      </dgm:t>
    </dgm:pt>
    <dgm:pt modelId="{A8AA538E-75F0-9247-AC17-054743D1AFAA}" type="parTrans" cxnId="{80E74F8A-5849-1442-AA5E-31A15F37FC6A}">
      <dgm:prSet/>
      <dgm:spPr/>
      <dgm:t>
        <a:bodyPr/>
        <a:lstStyle/>
        <a:p>
          <a:endParaRPr lang="en-US"/>
        </a:p>
      </dgm:t>
    </dgm:pt>
    <dgm:pt modelId="{BCD9F8F1-7B9D-5B40-A3AB-F5A36F9A0048}" type="sibTrans" cxnId="{80E74F8A-5849-1442-AA5E-31A15F37FC6A}">
      <dgm:prSet/>
      <dgm:spPr/>
      <dgm:t>
        <a:bodyPr/>
        <a:lstStyle/>
        <a:p>
          <a:endParaRPr lang="en-US"/>
        </a:p>
      </dgm:t>
    </dgm:pt>
    <dgm:pt modelId="{2622AAF8-B83B-8347-B81D-5FB3627E07D8}">
      <dgm:prSet custT="1"/>
      <dgm:spPr>
        <a:solidFill>
          <a:schemeClr val="accent4">
            <a:lumMod val="50000"/>
          </a:schemeClr>
        </a:solidFill>
      </dgm:spPr>
      <dgm:t>
        <a:bodyPr/>
        <a:lstStyle/>
        <a:p>
          <a:r>
            <a:rPr lang="en-US" sz="2300" b="0" dirty="0"/>
            <a:t>3.  Principles of Change and Mindsets </a:t>
          </a:r>
        </a:p>
      </dgm:t>
    </dgm:pt>
    <dgm:pt modelId="{4D0EEFF9-ACA9-1947-8536-AA2C4A73F598}" type="parTrans" cxnId="{04E69F58-4547-5D40-9BC6-9A19D15A1E10}">
      <dgm:prSet/>
      <dgm:spPr/>
      <dgm:t>
        <a:bodyPr/>
        <a:lstStyle/>
        <a:p>
          <a:endParaRPr lang="en-US"/>
        </a:p>
      </dgm:t>
    </dgm:pt>
    <dgm:pt modelId="{A743D5BA-2469-6B45-A2C1-2C16A445949A}" type="sibTrans" cxnId="{04E69F58-4547-5D40-9BC6-9A19D15A1E10}">
      <dgm:prSet/>
      <dgm:spPr/>
      <dgm:t>
        <a:bodyPr/>
        <a:lstStyle/>
        <a:p>
          <a:endParaRPr lang="en-US"/>
        </a:p>
      </dgm:t>
    </dgm:pt>
    <dgm:pt modelId="{25DD4889-B528-FE44-8D31-D79E22C08DD6}">
      <dgm:prSet custT="1"/>
      <dgm:spPr>
        <a:solidFill>
          <a:schemeClr val="accent1">
            <a:lumMod val="75000"/>
          </a:schemeClr>
        </a:solidFill>
      </dgm:spPr>
      <dgm:t>
        <a:bodyPr/>
        <a:lstStyle/>
        <a:p>
          <a:r>
            <a:rPr lang="en-US" sz="2300" b="0" dirty="0"/>
            <a:t>6.  Values,  Key and Lock Beliefs</a:t>
          </a:r>
        </a:p>
      </dgm:t>
    </dgm:pt>
    <dgm:pt modelId="{D4620F92-0BBF-1E4C-95EA-5D77A3D5D407}" type="parTrans" cxnId="{900BABCD-405E-4E49-A7C1-74A2D1302D0C}">
      <dgm:prSet/>
      <dgm:spPr/>
      <dgm:t>
        <a:bodyPr/>
        <a:lstStyle/>
        <a:p>
          <a:endParaRPr lang="en-US"/>
        </a:p>
      </dgm:t>
    </dgm:pt>
    <dgm:pt modelId="{A22F96B4-5A94-8E4A-9079-F33ADC28EAC9}" type="sibTrans" cxnId="{900BABCD-405E-4E49-A7C1-74A2D1302D0C}">
      <dgm:prSet/>
      <dgm:spPr/>
      <dgm:t>
        <a:bodyPr/>
        <a:lstStyle/>
        <a:p>
          <a:endParaRPr lang="en-US"/>
        </a:p>
      </dgm:t>
    </dgm:pt>
    <dgm:pt modelId="{37809C82-07D6-944E-B797-E7367920C548}">
      <dgm:prSet custT="1"/>
      <dgm:spPr>
        <a:solidFill>
          <a:schemeClr val="accent6">
            <a:lumMod val="50000"/>
          </a:schemeClr>
        </a:solidFill>
      </dgm:spPr>
      <dgm:t>
        <a:bodyPr/>
        <a:lstStyle/>
        <a:p>
          <a:r>
            <a:rPr lang="en-US" sz="2300" b="0" dirty="0"/>
            <a:t>7. Solutions for Youth With Challenges</a:t>
          </a:r>
        </a:p>
      </dgm:t>
    </dgm:pt>
    <dgm:pt modelId="{D29AD2AD-1FE6-4C40-AFFA-863E918B25A8}" type="parTrans" cxnId="{F45DC59F-C517-8B45-9C21-E55A7D2BC192}">
      <dgm:prSet/>
      <dgm:spPr/>
      <dgm:t>
        <a:bodyPr/>
        <a:lstStyle/>
        <a:p>
          <a:endParaRPr lang="en-US"/>
        </a:p>
      </dgm:t>
    </dgm:pt>
    <dgm:pt modelId="{57E5A38F-FE02-2348-BAD5-1F9ACC455C9E}" type="sibTrans" cxnId="{F45DC59F-C517-8B45-9C21-E55A7D2BC192}">
      <dgm:prSet/>
      <dgm:spPr/>
      <dgm:t>
        <a:bodyPr/>
        <a:lstStyle/>
        <a:p>
          <a:endParaRPr lang="en-US"/>
        </a:p>
      </dgm:t>
    </dgm:pt>
    <dgm:pt modelId="{07309FD3-DE36-4E4D-A850-953260948409}">
      <dgm:prSet custT="1"/>
      <dgm:spPr>
        <a:solidFill>
          <a:srgbClr val="800000"/>
        </a:solidFill>
      </dgm:spPr>
      <dgm:t>
        <a:bodyPr/>
        <a:lstStyle/>
        <a:p>
          <a:r>
            <a:rPr lang="en-US" sz="2200" b="0" dirty="0"/>
            <a:t>10. Taking Choices Seriously: Exemplary Decision Making</a:t>
          </a:r>
        </a:p>
      </dgm:t>
    </dgm:pt>
    <dgm:pt modelId="{67450D8A-4FAE-0946-923D-BEA75820C9F0}" type="parTrans" cxnId="{EA44A0D2-7BAA-B84B-9798-5FF82EB00906}">
      <dgm:prSet/>
      <dgm:spPr/>
      <dgm:t>
        <a:bodyPr/>
        <a:lstStyle/>
        <a:p>
          <a:endParaRPr lang="en-US"/>
        </a:p>
      </dgm:t>
    </dgm:pt>
    <dgm:pt modelId="{2D695E22-2563-F744-9523-07A135870CDB}" type="sibTrans" cxnId="{EA44A0D2-7BAA-B84B-9798-5FF82EB00906}">
      <dgm:prSet/>
      <dgm:spPr/>
      <dgm:t>
        <a:bodyPr/>
        <a:lstStyle/>
        <a:p>
          <a:endParaRPr lang="en-US"/>
        </a:p>
      </dgm:t>
    </dgm:pt>
    <dgm:pt modelId="{753BC7DE-DF36-1344-ADBF-D54B336ECEF1}">
      <dgm:prSet custT="1"/>
      <dgm:spPr>
        <a:solidFill>
          <a:srgbClr val="000090"/>
        </a:solidFill>
      </dgm:spPr>
      <dgm:t>
        <a:bodyPr/>
        <a:lstStyle/>
        <a:p>
          <a:r>
            <a:rPr lang="en-US" sz="2300" b="0" dirty="0"/>
            <a:t>11. Implementation Strategies</a:t>
          </a:r>
        </a:p>
      </dgm:t>
    </dgm:pt>
    <dgm:pt modelId="{BBD09C2A-2543-F646-9727-E30B774B1BDA}" type="parTrans" cxnId="{3CE33076-D4F9-8742-A15F-07A58D523A68}">
      <dgm:prSet/>
      <dgm:spPr/>
      <dgm:t>
        <a:bodyPr/>
        <a:lstStyle/>
        <a:p>
          <a:endParaRPr lang="en-US"/>
        </a:p>
      </dgm:t>
    </dgm:pt>
    <dgm:pt modelId="{76BDD8F1-64EF-4B4D-B914-1B999125BC55}" type="sibTrans" cxnId="{3CE33076-D4F9-8742-A15F-07A58D523A68}">
      <dgm:prSet/>
      <dgm:spPr/>
      <dgm:t>
        <a:bodyPr/>
        <a:lstStyle/>
        <a:p>
          <a:endParaRPr lang="en-US"/>
        </a:p>
      </dgm:t>
    </dgm:pt>
    <dgm:pt modelId="{9583CE25-5192-8949-AF74-59D8778BDEDA}">
      <dgm:prSet custT="1"/>
      <dgm:spPr>
        <a:solidFill>
          <a:srgbClr val="FF0000"/>
        </a:solidFill>
      </dgm:spPr>
      <dgm:t>
        <a:bodyPr/>
        <a:lstStyle/>
        <a:p>
          <a:r>
            <a:rPr lang="en-US" sz="2300" b="0" dirty="0"/>
            <a:t>12. Work of a CC! Team</a:t>
          </a:r>
        </a:p>
      </dgm:t>
    </dgm:pt>
    <dgm:pt modelId="{17821230-9676-4640-B7BD-87A27C136898}" type="parTrans" cxnId="{C132CE08-B9DE-864C-ACED-0DED91635F75}">
      <dgm:prSet/>
      <dgm:spPr/>
      <dgm:t>
        <a:bodyPr/>
        <a:lstStyle/>
        <a:p>
          <a:endParaRPr lang="en-US"/>
        </a:p>
      </dgm:t>
    </dgm:pt>
    <dgm:pt modelId="{6C19AFD8-36D7-664E-B6EC-EEDC1DB29792}" type="sibTrans" cxnId="{C132CE08-B9DE-864C-ACED-0DED91635F75}">
      <dgm:prSet/>
      <dgm:spPr/>
      <dgm:t>
        <a:bodyPr/>
        <a:lstStyle/>
        <a:p>
          <a:endParaRPr lang="en-US"/>
        </a:p>
      </dgm:t>
    </dgm:pt>
    <dgm:pt modelId="{9AC1BB04-8AD9-354C-852B-4B7B69B71E9A}">
      <dgm:prSet custT="1"/>
      <dgm:spPr>
        <a:solidFill>
          <a:schemeClr val="accent1">
            <a:lumMod val="50000"/>
          </a:schemeClr>
        </a:solidFill>
      </dgm:spPr>
      <dgm:t>
        <a:bodyPr/>
        <a:lstStyle/>
        <a:p>
          <a:r>
            <a:rPr lang="en-US" sz="2300" b="0" dirty="0"/>
            <a:t>4. Academic Wheel Of Success and Learning</a:t>
          </a:r>
        </a:p>
      </dgm:t>
    </dgm:pt>
    <dgm:pt modelId="{B5CF9136-DC30-3D43-8FFD-A3DD20B62B13}" type="parTrans" cxnId="{819DB263-833D-E045-B27B-B8300953661D}">
      <dgm:prSet/>
      <dgm:spPr/>
      <dgm:t>
        <a:bodyPr/>
        <a:lstStyle/>
        <a:p>
          <a:endParaRPr lang="en-GB"/>
        </a:p>
      </dgm:t>
    </dgm:pt>
    <dgm:pt modelId="{620F8628-1968-ED4C-B70A-EF95530AD4E0}" type="sibTrans" cxnId="{819DB263-833D-E045-B27B-B8300953661D}">
      <dgm:prSet/>
      <dgm:spPr/>
      <dgm:t>
        <a:bodyPr/>
        <a:lstStyle/>
        <a:p>
          <a:endParaRPr lang="en-GB"/>
        </a:p>
      </dgm:t>
    </dgm:pt>
    <dgm:pt modelId="{D7C47959-0CD5-F546-9489-9892199472B6}">
      <dgm:prSet custT="1"/>
      <dgm:spPr>
        <a:solidFill>
          <a:srgbClr val="800000"/>
        </a:solidFill>
      </dgm:spPr>
      <dgm:t>
        <a:bodyPr/>
        <a:lstStyle/>
        <a:p>
          <a:r>
            <a:rPr lang="en-US" sz="2300" b="0" dirty="0"/>
            <a:t>5. Promoting a Positive School Climate</a:t>
          </a:r>
        </a:p>
      </dgm:t>
    </dgm:pt>
    <dgm:pt modelId="{23FEB10D-22CF-364C-A573-9053689663D5}" type="parTrans" cxnId="{59B17B33-3BD6-4644-B896-B6D5F9C62C1E}">
      <dgm:prSet/>
      <dgm:spPr/>
      <dgm:t>
        <a:bodyPr/>
        <a:lstStyle/>
        <a:p>
          <a:endParaRPr lang="en-GB"/>
        </a:p>
      </dgm:t>
    </dgm:pt>
    <dgm:pt modelId="{0682C616-5E73-3A4C-83D3-C800CCC824A0}" type="sibTrans" cxnId="{59B17B33-3BD6-4644-B896-B6D5F9C62C1E}">
      <dgm:prSet/>
      <dgm:spPr/>
      <dgm:t>
        <a:bodyPr/>
        <a:lstStyle/>
        <a:p>
          <a:endParaRPr lang="en-GB"/>
        </a:p>
      </dgm:t>
    </dgm:pt>
    <dgm:pt modelId="{36DCCB1C-5413-334B-8B53-724DE9A7C7C8}">
      <dgm:prSet custT="1"/>
      <dgm:spPr>
        <a:solidFill>
          <a:schemeClr val="accent6">
            <a:lumMod val="50000"/>
          </a:schemeClr>
        </a:solidFill>
      </dgm:spPr>
      <dgm:t>
        <a:bodyPr/>
        <a:lstStyle/>
        <a:p>
          <a:r>
            <a:rPr lang="en-US" sz="2300" b="0" dirty="0"/>
            <a:t>9.  Social and Emotional Domain and Success Skills</a:t>
          </a:r>
        </a:p>
      </dgm:t>
    </dgm:pt>
    <dgm:pt modelId="{E62A5D5F-5477-CA45-9D8E-7CF02777626D}" type="parTrans" cxnId="{64176F56-3565-E34D-B3A2-4FC42B22F7E4}">
      <dgm:prSet/>
      <dgm:spPr/>
      <dgm:t>
        <a:bodyPr/>
        <a:lstStyle/>
        <a:p>
          <a:endParaRPr lang="en-GB"/>
        </a:p>
      </dgm:t>
    </dgm:pt>
    <dgm:pt modelId="{D4347B6F-F0D9-8145-A61D-6B3A303774DE}" type="sibTrans" cxnId="{64176F56-3565-E34D-B3A2-4FC42B22F7E4}">
      <dgm:prSet/>
      <dgm:spPr/>
      <dgm:t>
        <a:bodyPr/>
        <a:lstStyle/>
        <a:p>
          <a:endParaRPr lang="en-GB"/>
        </a:p>
      </dgm:t>
    </dgm:pt>
    <dgm:pt modelId="{F735D496-86A2-8344-A512-461C6976D8EF}">
      <dgm:prSet custT="1"/>
      <dgm:spPr>
        <a:solidFill>
          <a:schemeClr val="accent1">
            <a:lumMod val="75000"/>
          </a:schemeClr>
        </a:solidFill>
      </dgm:spPr>
      <dgm:t>
        <a:bodyPr/>
        <a:lstStyle/>
        <a:p>
          <a:r>
            <a:rPr lang="en-US" sz="2300" b="0" dirty="0"/>
            <a:t>8.  Strategies to Instill the Six Pillars of Character</a:t>
          </a:r>
        </a:p>
      </dgm:t>
    </dgm:pt>
    <dgm:pt modelId="{9235579A-104E-9441-9C0A-28E481F0C9CC}" type="sibTrans" cxnId="{36FB17F3-64FA-0547-851B-34F4F196A4DB}">
      <dgm:prSet/>
      <dgm:spPr/>
      <dgm:t>
        <a:bodyPr/>
        <a:lstStyle/>
        <a:p>
          <a:endParaRPr lang="en-US"/>
        </a:p>
      </dgm:t>
    </dgm:pt>
    <dgm:pt modelId="{9B1847F5-BEEF-CC4D-B7BE-5877EA1A18DD}" type="parTrans" cxnId="{36FB17F3-64FA-0547-851B-34F4F196A4DB}">
      <dgm:prSet/>
      <dgm:spPr/>
      <dgm:t>
        <a:bodyPr/>
        <a:lstStyle/>
        <a:p>
          <a:endParaRPr lang="en-US"/>
        </a:p>
      </dgm:t>
    </dgm:pt>
    <dgm:pt modelId="{02CE1A8F-50FC-6D40-8361-3F1A36DCD979}" type="pres">
      <dgm:prSet presAssocID="{D51D90A2-4BA5-DC44-8B25-BB343E7FB21D}" presName="linear" presStyleCnt="0">
        <dgm:presLayoutVars>
          <dgm:dir/>
          <dgm:animLvl val="lvl"/>
          <dgm:resizeHandles val="exact"/>
        </dgm:presLayoutVars>
      </dgm:prSet>
      <dgm:spPr/>
    </dgm:pt>
    <dgm:pt modelId="{D3D0C936-B188-894F-B573-C4935A3E07DF}" type="pres">
      <dgm:prSet presAssocID="{FDA11B7E-0C03-1047-968A-5DFED910512F}" presName="parentLin" presStyleCnt="0"/>
      <dgm:spPr/>
    </dgm:pt>
    <dgm:pt modelId="{43F9C3B2-425C-EF40-ACF8-2BEC1E792EF8}" type="pres">
      <dgm:prSet presAssocID="{FDA11B7E-0C03-1047-968A-5DFED910512F}" presName="parentLeftMargin" presStyleLbl="node1" presStyleIdx="0" presStyleCnt="12"/>
      <dgm:spPr/>
    </dgm:pt>
    <dgm:pt modelId="{46D2889A-2D01-FF4B-BB66-69CD37F38FDD}" type="pres">
      <dgm:prSet presAssocID="{FDA11B7E-0C03-1047-968A-5DFED910512F}" presName="parentText" presStyleLbl="node1" presStyleIdx="0" presStyleCnt="12" custScaleX="142857" custScaleY="99086">
        <dgm:presLayoutVars>
          <dgm:chMax val="0"/>
          <dgm:bulletEnabled val="1"/>
        </dgm:presLayoutVars>
      </dgm:prSet>
      <dgm:spPr/>
    </dgm:pt>
    <dgm:pt modelId="{B72838A6-B827-EA45-9D16-90FB0C3FFA8D}" type="pres">
      <dgm:prSet presAssocID="{FDA11B7E-0C03-1047-968A-5DFED910512F}" presName="negativeSpace" presStyleCnt="0"/>
      <dgm:spPr/>
    </dgm:pt>
    <dgm:pt modelId="{EA01276A-C0B2-C04B-AB6C-36F872FC55BD}" type="pres">
      <dgm:prSet presAssocID="{FDA11B7E-0C03-1047-968A-5DFED910512F}" presName="childText" presStyleLbl="conFgAcc1" presStyleIdx="0" presStyleCnt="12">
        <dgm:presLayoutVars>
          <dgm:bulletEnabled val="1"/>
        </dgm:presLayoutVars>
      </dgm:prSet>
      <dgm:spPr/>
    </dgm:pt>
    <dgm:pt modelId="{A2460465-F99E-AB4F-9DA5-CB70E9B3D9A2}" type="pres">
      <dgm:prSet presAssocID="{88B36885-F417-044C-B516-6F89536427DC}" presName="spaceBetweenRectangles" presStyleCnt="0"/>
      <dgm:spPr/>
    </dgm:pt>
    <dgm:pt modelId="{4338E1C0-CAAE-F249-B53D-FA526610C2BA}" type="pres">
      <dgm:prSet presAssocID="{CF656504-410E-C047-AD00-46DD495E1AC8}" presName="parentLin" presStyleCnt="0"/>
      <dgm:spPr/>
    </dgm:pt>
    <dgm:pt modelId="{39083751-DABE-674C-9249-E14B2E3CB581}" type="pres">
      <dgm:prSet presAssocID="{CF656504-410E-C047-AD00-46DD495E1AC8}" presName="parentLeftMargin" presStyleLbl="node1" presStyleIdx="0" presStyleCnt="12"/>
      <dgm:spPr/>
    </dgm:pt>
    <dgm:pt modelId="{5C1E9BE1-C160-DD42-BABB-3C03DC10D5BC}" type="pres">
      <dgm:prSet presAssocID="{CF656504-410E-C047-AD00-46DD495E1AC8}" presName="parentText" presStyleLbl="node1" presStyleIdx="1" presStyleCnt="12" custScaleX="142857" custScaleY="99086" custLinFactNeighborY="-21730">
        <dgm:presLayoutVars>
          <dgm:chMax val="0"/>
          <dgm:bulletEnabled val="1"/>
        </dgm:presLayoutVars>
      </dgm:prSet>
      <dgm:spPr/>
    </dgm:pt>
    <dgm:pt modelId="{3A7DA0C5-1BD5-A14B-BF7A-FC19A233194E}" type="pres">
      <dgm:prSet presAssocID="{CF656504-410E-C047-AD00-46DD495E1AC8}" presName="negativeSpace" presStyleCnt="0"/>
      <dgm:spPr/>
    </dgm:pt>
    <dgm:pt modelId="{3578A11F-2A36-0542-B336-B3C52EA41744}" type="pres">
      <dgm:prSet presAssocID="{CF656504-410E-C047-AD00-46DD495E1AC8}" presName="childText" presStyleLbl="conFgAcc1" presStyleIdx="1" presStyleCnt="12">
        <dgm:presLayoutVars>
          <dgm:bulletEnabled val="1"/>
        </dgm:presLayoutVars>
      </dgm:prSet>
      <dgm:spPr/>
    </dgm:pt>
    <dgm:pt modelId="{187BC10D-02D5-B643-805B-5C1A538F0FB6}" type="pres">
      <dgm:prSet presAssocID="{BCD9F8F1-7B9D-5B40-A3AB-F5A36F9A0048}" presName="spaceBetweenRectangles" presStyleCnt="0"/>
      <dgm:spPr/>
    </dgm:pt>
    <dgm:pt modelId="{9D32B5BB-3BC1-B24B-8A14-EF6D653BA841}" type="pres">
      <dgm:prSet presAssocID="{2622AAF8-B83B-8347-B81D-5FB3627E07D8}" presName="parentLin" presStyleCnt="0"/>
      <dgm:spPr/>
    </dgm:pt>
    <dgm:pt modelId="{3A4DD6C2-914F-8E4B-A736-611D1153C266}" type="pres">
      <dgm:prSet presAssocID="{2622AAF8-B83B-8347-B81D-5FB3627E07D8}" presName="parentLeftMargin" presStyleLbl="node1" presStyleIdx="1" presStyleCnt="12"/>
      <dgm:spPr/>
    </dgm:pt>
    <dgm:pt modelId="{8E681413-4E4E-0048-8D24-E79A327593E4}" type="pres">
      <dgm:prSet presAssocID="{2622AAF8-B83B-8347-B81D-5FB3627E07D8}" presName="parentText" presStyleLbl="node1" presStyleIdx="2" presStyleCnt="12" custScaleX="142857" custScaleY="99086" custLinFactNeighborY="-32595">
        <dgm:presLayoutVars>
          <dgm:chMax val="0"/>
          <dgm:bulletEnabled val="1"/>
        </dgm:presLayoutVars>
      </dgm:prSet>
      <dgm:spPr/>
    </dgm:pt>
    <dgm:pt modelId="{85003AE9-099B-F947-A4C1-B8896FB70094}" type="pres">
      <dgm:prSet presAssocID="{2622AAF8-B83B-8347-B81D-5FB3627E07D8}" presName="negativeSpace" presStyleCnt="0"/>
      <dgm:spPr/>
    </dgm:pt>
    <dgm:pt modelId="{19DD9485-4225-E044-AD45-A7B4A6EC48B6}" type="pres">
      <dgm:prSet presAssocID="{2622AAF8-B83B-8347-B81D-5FB3627E07D8}" presName="childText" presStyleLbl="conFgAcc1" presStyleIdx="2" presStyleCnt="12">
        <dgm:presLayoutVars>
          <dgm:bulletEnabled val="1"/>
        </dgm:presLayoutVars>
      </dgm:prSet>
      <dgm:spPr/>
    </dgm:pt>
    <dgm:pt modelId="{9BBFAEA6-2653-A943-A642-B2DB95DEAA16}" type="pres">
      <dgm:prSet presAssocID="{A743D5BA-2469-6B45-A2C1-2C16A445949A}" presName="spaceBetweenRectangles" presStyleCnt="0"/>
      <dgm:spPr/>
    </dgm:pt>
    <dgm:pt modelId="{DBA411A1-267B-8246-BC1C-6D87BA6323BE}" type="pres">
      <dgm:prSet presAssocID="{9AC1BB04-8AD9-354C-852B-4B7B69B71E9A}" presName="parentLin" presStyleCnt="0"/>
      <dgm:spPr/>
    </dgm:pt>
    <dgm:pt modelId="{FAD47465-4D3F-8740-AD56-A7C9C9D38435}" type="pres">
      <dgm:prSet presAssocID="{9AC1BB04-8AD9-354C-852B-4B7B69B71E9A}" presName="parentLeftMargin" presStyleLbl="node1" presStyleIdx="2" presStyleCnt="12"/>
      <dgm:spPr/>
    </dgm:pt>
    <dgm:pt modelId="{8FE9E05D-86AB-544C-BE3D-CDEA9F516767}" type="pres">
      <dgm:prSet presAssocID="{9AC1BB04-8AD9-354C-852B-4B7B69B71E9A}" presName="parentText" presStyleLbl="node1" presStyleIdx="3" presStyleCnt="12" custScaleX="142857" custScaleY="119821" custLinFactNeighborY="-54324">
        <dgm:presLayoutVars>
          <dgm:chMax val="0"/>
          <dgm:bulletEnabled val="1"/>
        </dgm:presLayoutVars>
      </dgm:prSet>
      <dgm:spPr/>
    </dgm:pt>
    <dgm:pt modelId="{D5364223-67D1-5F43-90B8-573FC1264B53}" type="pres">
      <dgm:prSet presAssocID="{9AC1BB04-8AD9-354C-852B-4B7B69B71E9A}" presName="negativeSpace" presStyleCnt="0"/>
      <dgm:spPr/>
    </dgm:pt>
    <dgm:pt modelId="{9D9D3587-3DE3-A548-81D1-BA683FB4BF05}" type="pres">
      <dgm:prSet presAssocID="{9AC1BB04-8AD9-354C-852B-4B7B69B71E9A}" presName="childText" presStyleLbl="conFgAcc1" presStyleIdx="3" presStyleCnt="12">
        <dgm:presLayoutVars>
          <dgm:bulletEnabled val="1"/>
        </dgm:presLayoutVars>
      </dgm:prSet>
      <dgm:spPr/>
    </dgm:pt>
    <dgm:pt modelId="{7E811580-A15A-464E-B2AD-5FF0F5049B24}" type="pres">
      <dgm:prSet presAssocID="{620F8628-1968-ED4C-B70A-EF95530AD4E0}" presName="spaceBetweenRectangles" presStyleCnt="0"/>
      <dgm:spPr/>
    </dgm:pt>
    <dgm:pt modelId="{9D424A60-B1DB-DC46-BC98-6F95204B8F70}" type="pres">
      <dgm:prSet presAssocID="{D7C47959-0CD5-F546-9489-9892199472B6}" presName="parentLin" presStyleCnt="0"/>
      <dgm:spPr/>
    </dgm:pt>
    <dgm:pt modelId="{B3A6C42F-9365-1A4A-9835-5B6483633F2D}" type="pres">
      <dgm:prSet presAssocID="{D7C47959-0CD5-F546-9489-9892199472B6}" presName="parentLeftMargin" presStyleLbl="node1" presStyleIdx="3" presStyleCnt="12"/>
      <dgm:spPr/>
    </dgm:pt>
    <dgm:pt modelId="{56AC36AB-0F74-DD42-87B4-7A5BEA40219F}" type="pres">
      <dgm:prSet presAssocID="{D7C47959-0CD5-F546-9489-9892199472B6}" presName="parentText" presStyleLbl="node1" presStyleIdx="4" presStyleCnt="12" custScaleX="142857" custScaleY="119821" custLinFactNeighborY="-70621">
        <dgm:presLayoutVars>
          <dgm:chMax val="0"/>
          <dgm:bulletEnabled val="1"/>
        </dgm:presLayoutVars>
      </dgm:prSet>
      <dgm:spPr/>
    </dgm:pt>
    <dgm:pt modelId="{3767313C-49CE-EC4B-A241-F39FCD10A81B}" type="pres">
      <dgm:prSet presAssocID="{D7C47959-0CD5-F546-9489-9892199472B6}" presName="negativeSpace" presStyleCnt="0"/>
      <dgm:spPr/>
    </dgm:pt>
    <dgm:pt modelId="{0E200BBC-97FE-DB43-9E85-E9B2C456E549}" type="pres">
      <dgm:prSet presAssocID="{D7C47959-0CD5-F546-9489-9892199472B6}" presName="childText" presStyleLbl="conFgAcc1" presStyleIdx="4" presStyleCnt="12">
        <dgm:presLayoutVars>
          <dgm:bulletEnabled val="1"/>
        </dgm:presLayoutVars>
      </dgm:prSet>
      <dgm:spPr/>
    </dgm:pt>
    <dgm:pt modelId="{DA76B1FF-1389-1C4E-8686-897E467D3504}" type="pres">
      <dgm:prSet presAssocID="{0682C616-5E73-3A4C-83D3-C800CCC824A0}" presName="spaceBetweenRectangles" presStyleCnt="0"/>
      <dgm:spPr/>
    </dgm:pt>
    <dgm:pt modelId="{5F2476C1-7DDB-0E43-925C-FB75EF1BDE77}" type="pres">
      <dgm:prSet presAssocID="{25DD4889-B528-FE44-8D31-D79E22C08DD6}" presName="parentLin" presStyleCnt="0"/>
      <dgm:spPr/>
    </dgm:pt>
    <dgm:pt modelId="{E975BC8A-C6A8-2E40-8943-6666DD1E86A7}" type="pres">
      <dgm:prSet presAssocID="{25DD4889-B528-FE44-8D31-D79E22C08DD6}" presName="parentLeftMargin" presStyleLbl="node1" presStyleIdx="4" presStyleCnt="12"/>
      <dgm:spPr/>
    </dgm:pt>
    <dgm:pt modelId="{7AECDF62-6440-4949-939D-B3F5AE747F6E}" type="pres">
      <dgm:prSet presAssocID="{25DD4889-B528-FE44-8D31-D79E22C08DD6}" presName="parentText" presStyleLbl="node1" presStyleIdx="5" presStyleCnt="12" custScaleX="142857" custScaleY="99086" custLinFactNeighborY="-76054">
        <dgm:presLayoutVars>
          <dgm:chMax val="0"/>
          <dgm:bulletEnabled val="1"/>
        </dgm:presLayoutVars>
      </dgm:prSet>
      <dgm:spPr/>
    </dgm:pt>
    <dgm:pt modelId="{F51C09D8-AD15-B943-9527-C8FE5F07DFBE}" type="pres">
      <dgm:prSet presAssocID="{25DD4889-B528-FE44-8D31-D79E22C08DD6}" presName="negativeSpace" presStyleCnt="0"/>
      <dgm:spPr/>
    </dgm:pt>
    <dgm:pt modelId="{7249E088-0825-4449-9645-0744F158E9CE}" type="pres">
      <dgm:prSet presAssocID="{25DD4889-B528-FE44-8D31-D79E22C08DD6}" presName="childText" presStyleLbl="conFgAcc1" presStyleIdx="5" presStyleCnt="12">
        <dgm:presLayoutVars>
          <dgm:bulletEnabled val="1"/>
        </dgm:presLayoutVars>
      </dgm:prSet>
      <dgm:spPr/>
    </dgm:pt>
    <dgm:pt modelId="{15627811-C120-7642-B65B-9E3FE4123DF7}" type="pres">
      <dgm:prSet presAssocID="{A22F96B4-5A94-8E4A-9079-F33ADC28EAC9}" presName="spaceBetweenRectangles" presStyleCnt="0"/>
      <dgm:spPr/>
    </dgm:pt>
    <dgm:pt modelId="{677169B0-50F6-C342-B2D3-842C9FB99F1D}" type="pres">
      <dgm:prSet presAssocID="{37809C82-07D6-944E-B797-E7367920C548}" presName="parentLin" presStyleCnt="0"/>
      <dgm:spPr/>
    </dgm:pt>
    <dgm:pt modelId="{E2AE284D-B040-B143-AE96-17533120C830}" type="pres">
      <dgm:prSet presAssocID="{37809C82-07D6-944E-B797-E7367920C548}" presName="parentLeftMargin" presStyleLbl="node1" presStyleIdx="5" presStyleCnt="12"/>
      <dgm:spPr/>
    </dgm:pt>
    <dgm:pt modelId="{F2715AB7-BA05-944E-BDA6-0F9C29DCBAC0}" type="pres">
      <dgm:prSet presAssocID="{37809C82-07D6-944E-B797-E7367920C548}" presName="parentText" presStyleLbl="node1" presStyleIdx="6" presStyleCnt="12" custScaleX="142857" custScaleY="99086" custLinFactNeighborY="-86918">
        <dgm:presLayoutVars>
          <dgm:chMax val="0"/>
          <dgm:bulletEnabled val="1"/>
        </dgm:presLayoutVars>
      </dgm:prSet>
      <dgm:spPr/>
    </dgm:pt>
    <dgm:pt modelId="{0A0A50DE-A94A-B848-BBC2-6E3ED6064341}" type="pres">
      <dgm:prSet presAssocID="{37809C82-07D6-944E-B797-E7367920C548}" presName="negativeSpace" presStyleCnt="0"/>
      <dgm:spPr/>
    </dgm:pt>
    <dgm:pt modelId="{3E921A49-4CC1-B844-82EB-4578F2BC3693}" type="pres">
      <dgm:prSet presAssocID="{37809C82-07D6-944E-B797-E7367920C548}" presName="childText" presStyleLbl="conFgAcc1" presStyleIdx="6" presStyleCnt="12">
        <dgm:presLayoutVars>
          <dgm:bulletEnabled val="1"/>
        </dgm:presLayoutVars>
      </dgm:prSet>
      <dgm:spPr/>
    </dgm:pt>
    <dgm:pt modelId="{F5B56FE0-E288-B04D-87C6-4DF61B4A6515}" type="pres">
      <dgm:prSet presAssocID="{57E5A38F-FE02-2348-BAD5-1F9ACC455C9E}" presName="spaceBetweenRectangles" presStyleCnt="0"/>
      <dgm:spPr/>
    </dgm:pt>
    <dgm:pt modelId="{BDC7712D-3FA8-614B-A2C9-26740738F663}" type="pres">
      <dgm:prSet presAssocID="{F735D496-86A2-8344-A512-461C6976D8EF}" presName="parentLin" presStyleCnt="0"/>
      <dgm:spPr/>
    </dgm:pt>
    <dgm:pt modelId="{B2B92E72-82E1-144E-8D1A-29E03C60A5AC}" type="pres">
      <dgm:prSet presAssocID="{F735D496-86A2-8344-A512-461C6976D8EF}" presName="parentLeftMargin" presStyleLbl="node1" presStyleIdx="6" presStyleCnt="12"/>
      <dgm:spPr/>
    </dgm:pt>
    <dgm:pt modelId="{0074CAD7-322D-4E4F-9498-07A261CA0F33}" type="pres">
      <dgm:prSet presAssocID="{F735D496-86A2-8344-A512-461C6976D8EF}" presName="parentText" presStyleLbl="node1" presStyleIdx="7" presStyleCnt="12" custScaleX="142857" custScaleY="99086" custLinFactY="-8648" custLinFactNeighborY="-100000">
        <dgm:presLayoutVars>
          <dgm:chMax val="0"/>
          <dgm:bulletEnabled val="1"/>
        </dgm:presLayoutVars>
      </dgm:prSet>
      <dgm:spPr/>
    </dgm:pt>
    <dgm:pt modelId="{8500AFFA-411D-854E-98F1-87761B9770E9}" type="pres">
      <dgm:prSet presAssocID="{F735D496-86A2-8344-A512-461C6976D8EF}" presName="negativeSpace" presStyleCnt="0"/>
      <dgm:spPr/>
    </dgm:pt>
    <dgm:pt modelId="{DBB4FC22-5CA6-3042-A73C-315D73D039DD}" type="pres">
      <dgm:prSet presAssocID="{F735D496-86A2-8344-A512-461C6976D8EF}" presName="childText" presStyleLbl="conFgAcc1" presStyleIdx="7" presStyleCnt="12">
        <dgm:presLayoutVars>
          <dgm:bulletEnabled val="1"/>
        </dgm:presLayoutVars>
      </dgm:prSet>
      <dgm:spPr/>
    </dgm:pt>
    <dgm:pt modelId="{E551B334-831A-5046-B617-2BD0EB055089}" type="pres">
      <dgm:prSet presAssocID="{9235579A-104E-9441-9C0A-28E481F0C9CC}" presName="spaceBetweenRectangles" presStyleCnt="0"/>
      <dgm:spPr/>
    </dgm:pt>
    <dgm:pt modelId="{6AF87618-D0EA-6742-BAEF-771214D83FCB}" type="pres">
      <dgm:prSet presAssocID="{36DCCB1C-5413-334B-8B53-724DE9A7C7C8}" presName="parentLin" presStyleCnt="0"/>
      <dgm:spPr/>
    </dgm:pt>
    <dgm:pt modelId="{8C4488F7-BB4E-8646-BED9-5341100C5117}" type="pres">
      <dgm:prSet presAssocID="{36DCCB1C-5413-334B-8B53-724DE9A7C7C8}" presName="parentLeftMargin" presStyleLbl="node1" presStyleIdx="7" presStyleCnt="12"/>
      <dgm:spPr/>
    </dgm:pt>
    <dgm:pt modelId="{B755C675-6784-C843-9EB3-90E61FB5383E}" type="pres">
      <dgm:prSet presAssocID="{36DCCB1C-5413-334B-8B53-724DE9A7C7C8}" presName="parentText" presStyleLbl="node1" presStyleIdx="8" presStyleCnt="12" custScaleX="142857" custScaleY="90355" custLinFactY="-30377" custLinFactNeighborY="-100000">
        <dgm:presLayoutVars>
          <dgm:chMax val="0"/>
          <dgm:bulletEnabled val="1"/>
        </dgm:presLayoutVars>
      </dgm:prSet>
      <dgm:spPr/>
    </dgm:pt>
    <dgm:pt modelId="{D24C890D-CFC4-314F-92CC-0B26D50116BA}" type="pres">
      <dgm:prSet presAssocID="{36DCCB1C-5413-334B-8B53-724DE9A7C7C8}" presName="negativeSpace" presStyleCnt="0"/>
      <dgm:spPr/>
    </dgm:pt>
    <dgm:pt modelId="{9025051C-A624-3248-A1AE-C63704AC9BB1}" type="pres">
      <dgm:prSet presAssocID="{36DCCB1C-5413-334B-8B53-724DE9A7C7C8}" presName="childText" presStyleLbl="conFgAcc1" presStyleIdx="8" presStyleCnt="12" custScaleY="31027" custLinFactY="380720" custLinFactNeighborX="879" custLinFactNeighborY="400000">
        <dgm:presLayoutVars>
          <dgm:bulletEnabled val="1"/>
        </dgm:presLayoutVars>
      </dgm:prSet>
      <dgm:spPr/>
    </dgm:pt>
    <dgm:pt modelId="{95C97C20-8F93-5747-818C-A9CE59E55790}" type="pres">
      <dgm:prSet presAssocID="{D4347B6F-F0D9-8145-A61D-6B3A303774DE}" presName="spaceBetweenRectangles" presStyleCnt="0"/>
      <dgm:spPr/>
    </dgm:pt>
    <dgm:pt modelId="{E2FC63E4-EFCD-A54D-8765-67673046F245}" type="pres">
      <dgm:prSet presAssocID="{07309FD3-DE36-4E4D-A850-953260948409}" presName="parentLin" presStyleCnt="0"/>
      <dgm:spPr/>
    </dgm:pt>
    <dgm:pt modelId="{BC56F2A9-7F69-8A40-8C38-651877D3AC46}" type="pres">
      <dgm:prSet presAssocID="{07309FD3-DE36-4E4D-A850-953260948409}" presName="parentLeftMargin" presStyleLbl="node1" presStyleIdx="8" presStyleCnt="12"/>
      <dgm:spPr/>
    </dgm:pt>
    <dgm:pt modelId="{95207B00-3A65-CF42-82CE-62A5AB27037C}" type="pres">
      <dgm:prSet presAssocID="{07309FD3-DE36-4E4D-A850-953260948409}" presName="parentText" presStyleLbl="node1" presStyleIdx="9" presStyleCnt="12" custScaleX="142857" custScaleY="99086" custLinFactNeighborX="4663" custLinFactNeighborY="-86919">
        <dgm:presLayoutVars>
          <dgm:chMax val="0"/>
          <dgm:bulletEnabled val="1"/>
        </dgm:presLayoutVars>
      </dgm:prSet>
      <dgm:spPr/>
    </dgm:pt>
    <dgm:pt modelId="{0492F8AE-1594-4449-9148-F1E32AB16744}" type="pres">
      <dgm:prSet presAssocID="{07309FD3-DE36-4E4D-A850-953260948409}" presName="negativeSpace" presStyleCnt="0"/>
      <dgm:spPr/>
    </dgm:pt>
    <dgm:pt modelId="{C6DA9ECA-1C4F-3142-873B-A57173C735DE}" type="pres">
      <dgm:prSet presAssocID="{07309FD3-DE36-4E4D-A850-953260948409}" presName="childText" presStyleLbl="conFgAcc1" presStyleIdx="9" presStyleCnt="12">
        <dgm:presLayoutVars>
          <dgm:bulletEnabled val="1"/>
        </dgm:presLayoutVars>
      </dgm:prSet>
      <dgm:spPr/>
    </dgm:pt>
    <dgm:pt modelId="{89FE8600-822D-D843-B361-F3EC8473E969}" type="pres">
      <dgm:prSet presAssocID="{2D695E22-2563-F744-9523-07A135870CDB}" presName="spaceBetweenRectangles" presStyleCnt="0"/>
      <dgm:spPr/>
    </dgm:pt>
    <dgm:pt modelId="{CE625086-3C9C-CB4F-A2A5-651F825BA165}" type="pres">
      <dgm:prSet presAssocID="{753BC7DE-DF36-1344-ADBF-D54B336ECEF1}" presName="parentLin" presStyleCnt="0"/>
      <dgm:spPr/>
    </dgm:pt>
    <dgm:pt modelId="{0AE580BF-6A7B-5A4B-978F-186C1250A4D6}" type="pres">
      <dgm:prSet presAssocID="{753BC7DE-DF36-1344-ADBF-D54B336ECEF1}" presName="parentLeftMargin" presStyleLbl="node1" presStyleIdx="9" presStyleCnt="12"/>
      <dgm:spPr/>
    </dgm:pt>
    <dgm:pt modelId="{19FECEB8-6A38-B342-A19B-6AA1657E98AF}" type="pres">
      <dgm:prSet presAssocID="{753BC7DE-DF36-1344-ADBF-D54B336ECEF1}" presName="parentText" presStyleLbl="node1" presStyleIdx="10" presStyleCnt="12" custScaleX="142857" custScaleY="99086" custLinFactNeighborX="515" custLinFactNeighborY="-92351">
        <dgm:presLayoutVars>
          <dgm:chMax val="0"/>
          <dgm:bulletEnabled val="1"/>
        </dgm:presLayoutVars>
      </dgm:prSet>
      <dgm:spPr/>
    </dgm:pt>
    <dgm:pt modelId="{FBEAC2AF-DD1C-BD45-B6AE-ADA51B8452FC}" type="pres">
      <dgm:prSet presAssocID="{753BC7DE-DF36-1344-ADBF-D54B336ECEF1}" presName="negativeSpace" presStyleCnt="0"/>
      <dgm:spPr/>
    </dgm:pt>
    <dgm:pt modelId="{CCBCC2B4-E5F1-2B4B-9D51-1BE3ACAF6675}" type="pres">
      <dgm:prSet presAssocID="{753BC7DE-DF36-1344-ADBF-D54B336ECEF1}" presName="childText" presStyleLbl="conFgAcc1" presStyleIdx="10" presStyleCnt="12">
        <dgm:presLayoutVars>
          <dgm:bulletEnabled val="1"/>
        </dgm:presLayoutVars>
      </dgm:prSet>
      <dgm:spPr/>
    </dgm:pt>
    <dgm:pt modelId="{B3579FC6-C880-0A4E-9D82-3EE58F64067A}" type="pres">
      <dgm:prSet presAssocID="{76BDD8F1-64EF-4B4D-B914-1B999125BC55}" presName="spaceBetweenRectangles" presStyleCnt="0"/>
      <dgm:spPr/>
    </dgm:pt>
    <dgm:pt modelId="{FA9BB22B-C3F6-0840-BE04-BEA4A20B8F11}" type="pres">
      <dgm:prSet presAssocID="{9583CE25-5192-8949-AF74-59D8778BDEDA}" presName="parentLin" presStyleCnt="0"/>
      <dgm:spPr/>
    </dgm:pt>
    <dgm:pt modelId="{4F50A824-1F3F-5644-BEDB-465B69608964}" type="pres">
      <dgm:prSet presAssocID="{9583CE25-5192-8949-AF74-59D8778BDEDA}" presName="parentLeftMargin" presStyleLbl="node1" presStyleIdx="10" presStyleCnt="12"/>
      <dgm:spPr/>
    </dgm:pt>
    <dgm:pt modelId="{C3F81B95-99A9-E743-A1E6-8093BC4CB3AA}" type="pres">
      <dgm:prSet presAssocID="{9583CE25-5192-8949-AF74-59D8778BDEDA}" presName="parentText" presStyleLbl="node1" presStyleIdx="11" presStyleCnt="12" custScaleX="142857" custScaleY="99086" custLinFactY="-14080" custLinFactNeighborX="5178" custLinFactNeighborY="-100000">
        <dgm:presLayoutVars>
          <dgm:chMax val="0"/>
          <dgm:bulletEnabled val="1"/>
        </dgm:presLayoutVars>
      </dgm:prSet>
      <dgm:spPr/>
    </dgm:pt>
    <dgm:pt modelId="{54D07F8D-8E33-0949-86AD-80556FB264DF}" type="pres">
      <dgm:prSet presAssocID="{9583CE25-5192-8949-AF74-59D8778BDEDA}" presName="negativeSpace" presStyleCnt="0"/>
      <dgm:spPr/>
    </dgm:pt>
    <dgm:pt modelId="{9241F792-4EC8-D84C-8715-B31CE025DB41}" type="pres">
      <dgm:prSet presAssocID="{9583CE25-5192-8949-AF74-59D8778BDEDA}" presName="childText" presStyleLbl="conFgAcc1" presStyleIdx="11" presStyleCnt="12" custFlipVert="0" custScaleY="79121">
        <dgm:presLayoutVars>
          <dgm:bulletEnabled val="1"/>
        </dgm:presLayoutVars>
      </dgm:prSet>
      <dgm:spPr/>
    </dgm:pt>
  </dgm:ptLst>
  <dgm:cxnLst>
    <dgm:cxn modelId="{C132CE08-B9DE-864C-ACED-0DED91635F75}" srcId="{D51D90A2-4BA5-DC44-8B25-BB343E7FB21D}" destId="{9583CE25-5192-8949-AF74-59D8778BDEDA}" srcOrd="11" destOrd="0" parTransId="{17821230-9676-4640-B7BD-87A27C136898}" sibTransId="{6C19AFD8-36D7-664E-B6EC-EEDC1DB29792}"/>
    <dgm:cxn modelId="{BC82050D-056F-794B-B91D-CD73DD7F7906}" type="presOf" srcId="{D51D90A2-4BA5-DC44-8B25-BB343E7FB21D}" destId="{02CE1A8F-50FC-6D40-8361-3F1A36DCD979}" srcOrd="0" destOrd="0" presId="urn:microsoft.com/office/officeart/2005/8/layout/list1"/>
    <dgm:cxn modelId="{1F8B7712-C465-3E4F-8C77-C30D24274568}" type="presOf" srcId="{D7C47959-0CD5-F546-9489-9892199472B6}" destId="{B3A6C42F-9365-1A4A-9835-5B6483633F2D}" srcOrd="0" destOrd="0" presId="urn:microsoft.com/office/officeart/2005/8/layout/list1"/>
    <dgm:cxn modelId="{13682821-D1C5-DF4F-A00E-58D5D717BF6D}" type="presOf" srcId="{FDA11B7E-0C03-1047-968A-5DFED910512F}" destId="{46D2889A-2D01-FF4B-BB66-69CD37F38FDD}" srcOrd="1" destOrd="0" presId="urn:microsoft.com/office/officeart/2005/8/layout/list1"/>
    <dgm:cxn modelId="{21B65523-2EFB-BE49-BC48-63FD58204771}" srcId="{D51D90A2-4BA5-DC44-8B25-BB343E7FB21D}" destId="{FDA11B7E-0C03-1047-968A-5DFED910512F}" srcOrd="0" destOrd="0" parTransId="{76B28E13-991D-6E4E-9691-E899C51A6F3E}" sibTransId="{88B36885-F417-044C-B516-6F89536427DC}"/>
    <dgm:cxn modelId="{C45C8E28-5D30-F143-A6F1-6C91CB202279}" type="presOf" srcId="{2622AAF8-B83B-8347-B81D-5FB3627E07D8}" destId="{3A4DD6C2-914F-8E4B-A736-611D1153C266}" srcOrd="0" destOrd="0" presId="urn:microsoft.com/office/officeart/2005/8/layout/list1"/>
    <dgm:cxn modelId="{7987EE2A-2F87-E943-BB68-1CAE193C7515}" type="presOf" srcId="{FDA11B7E-0C03-1047-968A-5DFED910512F}" destId="{43F9C3B2-425C-EF40-ACF8-2BEC1E792EF8}" srcOrd="0" destOrd="0" presId="urn:microsoft.com/office/officeart/2005/8/layout/list1"/>
    <dgm:cxn modelId="{B8D4682F-571F-5747-A4AD-A7B4E0DBDA12}" type="presOf" srcId="{37809C82-07D6-944E-B797-E7367920C548}" destId="{F2715AB7-BA05-944E-BDA6-0F9C29DCBAC0}" srcOrd="1" destOrd="0" presId="urn:microsoft.com/office/officeart/2005/8/layout/list1"/>
    <dgm:cxn modelId="{59B17B33-3BD6-4644-B896-B6D5F9C62C1E}" srcId="{D51D90A2-4BA5-DC44-8B25-BB343E7FB21D}" destId="{D7C47959-0CD5-F546-9489-9892199472B6}" srcOrd="4" destOrd="0" parTransId="{23FEB10D-22CF-364C-A573-9053689663D5}" sibTransId="{0682C616-5E73-3A4C-83D3-C800CCC824A0}"/>
    <dgm:cxn modelId="{BF609C37-A8C4-C04D-BD6E-651A139281BF}" type="presOf" srcId="{9583CE25-5192-8949-AF74-59D8778BDEDA}" destId="{4F50A824-1F3F-5644-BEDB-465B69608964}" srcOrd="0" destOrd="0" presId="urn:microsoft.com/office/officeart/2005/8/layout/list1"/>
    <dgm:cxn modelId="{B56B983B-5816-0E43-9B36-4811DE2057A5}" type="presOf" srcId="{2622AAF8-B83B-8347-B81D-5FB3627E07D8}" destId="{8E681413-4E4E-0048-8D24-E79A327593E4}" srcOrd="1" destOrd="0" presId="urn:microsoft.com/office/officeart/2005/8/layout/list1"/>
    <dgm:cxn modelId="{9959B33D-591A-0F44-96A5-99380C00BD7C}" type="presOf" srcId="{F735D496-86A2-8344-A512-461C6976D8EF}" destId="{B2B92E72-82E1-144E-8D1A-29E03C60A5AC}" srcOrd="0" destOrd="0" presId="urn:microsoft.com/office/officeart/2005/8/layout/list1"/>
    <dgm:cxn modelId="{26CFFD3F-FDFB-7043-AD18-BC8184E776BC}" type="presOf" srcId="{07309FD3-DE36-4E4D-A850-953260948409}" destId="{95207B00-3A65-CF42-82CE-62A5AB27037C}" srcOrd="1" destOrd="0" presId="urn:microsoft.com/office/officeart/2005/8/layout/list1"/>
    <dgm:cxn modelId="{72FC3B41-F87B-9241-B03E-B462EFD178FA}" type="presOf" srcId="{37809C82-07D6-944E-B797-E7367920C548}" destId="{E2AE284D-B040-B143-AE96-17533120C830}" srcOrd="0" destOrd="0" presId="urn:microsoft.com/office/officeart/2005/8/layout/list1"/>
    <dgm:cxn modelId="{C7937442-41A8-0540-AAAB-E8D1EBC4CD83}" type="presOf" srcId="{D7C47959-0CD5-F546-9489-9892199472B6}" destId="{56AC36AB-0F74-DD42-87B4-7A5BEA40219F}" srcOrd="1" destOrd="0" presId="urn:microsoft.com/office/officeart/2005/8/layout/list1"/>
    <dgm:cxn modelId="{6E6C3048-561C-E046-A32D-FAAA75FF9668}" type="presOf" srcId="{9AC1BB04-8AD9-354C-852B-4B7B69B71E9A}" destId="{8FE9E05D-86AB-544C-BE3D-CDEA9F516767}" srcOrd="1" destOrd="0" presId="urn:microsoft.com/office/officeart/2005/8/layout/list1"/>
    <dgm:cxn modelId="{8CD30B4B-FD4F-194F-900C-3389D9F8099A}" type="presOf" srcId="{9AC1BB04-8AD9-354C-852B-4B7B69B71E9A}" destId="{FAD47465-4D3F-8740-AD56-A7C9C9D38435}" srcOrd="0" destOrd="0" presId="urn:microsoft.com/office/officeart/2005/8/layout/list1"/>
    <dgm:cxn modelId="{64176F56-3565-E34D-B3A2-4FC42B22F7E4}" srcId="{D51D90A2-4BA5-DC44-8B25-BB343E7FB21D}" destId="{36DCCB1C-5413-334B-8B53-724DE9A7C7C8}" srcOrd="8" destOrd="0" parTransId="{E62A5D5F-5477-CA45-9D8E-7CF02777626D}" sibTransId="{D4347B6F-F0D9-8145-A61D-6B3A303774DE}"/>
    <dgm:cxn modelId="{04E69F58-4547-5D40-9BC6-9A19D15A1E10}" srcId="{D51D90A2-4BA5-DC44-8B25-BB343E7FB21D}" destId="{2622AAF8-B83B-8347-B81D-5FB3627E07D8}" srcOrd="2" destOrd="0" parTransId="{4D0EEFF9-ACA9-1947-8536-AA2C4A73F598}" sibTransId="{A743D5BA-2469-6B45-A2C1-2C16A445949A}"/>
    <dgm:cxn modelId="{819DB263-833D-E045-B27B-B8300953661D}" srcId="{D51D90A2-4BA5-DC44-8B25-BB343E7FB21D}" destId="{9AC1BB04-8AD9-354C-852B-4B7B69B71E9A}" srcOrd="3" destOrd="0" parTransId="{B5CF9136-DC30-3D43-8FFD-A3DD20B62B13}" sibTransId="{620F8628-1968-ED4C-B70A-EF95530AD4E0}"/>
    <dgm:cxn modelId="{24823C69-FE66-2441-B19A-CB5BE24D37F3}" type="presOf" srcId="{9583CE25-5192-8949-AF74-59D8778BDEDA}" destId="{C3F81B95-99A9-E743-A1E6-8093BC4CB3AA}" srcOrd="1" destOrd="0" presId="urn:microsoft.com/office/officeart/2005/8/layout/list1"/>
    <dgm:cxn modelId="{9610A16E-2179-0148-9753-749B561752F4}" type="presOf" srcId="{CF656504-410E-C047-AD00-46DD495E1AC8}" destId="{39083751-DABE-674C-9249-E14B2E3CB581}" srcOrd="0" destOrd="0" presId="urn:microsoft.com/office/officeart/2005/8/layout/list1"/>
    <dgm:cxn modelId="{DF2DE86F-4103-BD4F-968E-9C6D0DE7E202}" type="presOf" srcId="{07309FD3-DE36-4E4D-A850-953260948409}" destId="{BC56F2A9-7F69-8A40-8C38-651877D3AC46}" srcOrd="0" destOrd="0" presId="urn:microsoft.com/office/officeart/2005/8/layout/list1"/>
    <dgm:cxn modelId="{3CE33076-D4F9-8742-A15F-07A58D523A68}" srcId="{D51D90A2-4BA5-DC44-8B25-BB343E7FB21D}" destId="{753BC7DE-DF36-1344-ADBF-D54B336ECEF1}" srcOrd="10" destOrd="0" parTransId="{BBD09C2A-2543-F646-9727-E30B774B1BDA}" sibTransId="{76BDD8F1-64EF-4B4D-B914-1B999125BC55}"/>
    <dgm:cxn modelId="{80E74F8A-5849-1442-AA5E-31A15F37FC6A}" srcId="{D51D90A2-4BA5-DC44-8B25-BB343E7FB21D}" destId="{CF656504-410E-C047-AD00-46DD495E1AC8}" srcOrd="1" destOrd="0" parTransId="{A8AA538E-75F0-9247-AC17-054743D1AFAA}" sibTransId="{BCD9F8F1-7B9D-5B40-A3AB-F5A36F9A0048}"/>
    <dgm:cxn modelId="{83DB528D-CD34-AB48-A8FB-778B72E4B529}" type="presOf" srcId="{25DD4889-B528-FE44-8D31-D79E22C08DD6}" destId="{E975BC8A-C6A8-2E40-8943-6666DD1E86A7}" srcOrd="0" destOrd="0" presId="urn:microsoft.com/office/officeart/2005/8/layout/list1"/>
    <dgm:cxn modelId="{F45DC59F-C517-8B45-9C21-E55A7D2BC192}" srcId="{D51D90A2-4BA5-DC44-8B25-BB343E7FB21D}" destId="{37809C82-07D6-944E-B797-E7367920C548}" srcOrd="6" destOrd="0" parTransId="{D29AD2AD-1FE6-4C40-AFFA-863E918B25A8}" sibTransId="{57E5A38F-FE02-2348-BAD5-1F9ACC455C9E}"/>
    <dgm:cxn modelId="{82F1E6A3-860E-7749-96F0-E66475447640}" type="presOf" srcId="{36DCCB1C-5413-334B-8B53-724DE9A7C7C8}" destId="{8C4488F7-BB4E-8646-BED9-5341100C5117}" srcOrd="0" destOrd="0" presId="urn:microsoft.com/office/officeart/2005/8/layout/list1"/>
    <dgm:cxn modelId="{55EA94B2-8639-2041-B8FA-9402CBDA205F}" type="presOf" srcId="{753BC7DE-DF36-1344-ADBF-D54B336ECEF1}" destId="{19FECEB8-6A38-B342-A19B-6AA1657E98AF}" srcOrd="1" destOrd="0" presId="urn:microsoft.com/office/officeart/2005/8/layout/list1"/>
    <dgm:cxn modelId="{5B61FBBF-44B0-1D49-BB67-433F24ECDFA0}" type="presOf" srcId="{753BC7DE-DF36-1344-ADBF-D54B336ECEF1}" destId="{0AE580BF-6A7B-5A4B-978F-186C1250A4D6}" srcOrd="0" destOrd="0" presId="urn:microsoft.com/office/officeart/2005/8/layout/list1"/>
    <dgm:cxn modelId="{900BABCD-405E-4E49-A7C1-74A2D1302D0C}" srcId="{D51D90A2-4BA5-DC44-8B25-BB343E7FB21D}" destId="{25DD4889-B528-FE44-8D31-D79E22C08DD6}" srcOrd="5" destOrd="0" parTransId="{D4620F92-0BBF-1E4C-95EA-5D77A3D5D407}" sibTransId="{A22F96B4-5A94-8E4A-9079-F33ADC28EAC9}"/>
    <dgm:cxn modelId="{92DAB7CE-804C-C74E-B429-9DD73BE4431F}" type="presOf" srcId="{CF656504-410E-C047-AD00-46DD495E1AC8}" destId="{5C1E9BE1-C160-DD42-BABB-3C03DC10D5BC}" srcOrd="1" destOrd="0" presId="urn:microsoft.com/office/officeart/2005/8/layout/list1"/>
    <dgm:cxn modelId="{EA44A0D2-7BAA-B84B-9798-5FF82EB00906}" srcId="{D51D90A2-4BA5-DC44-8B25-BB343E7FB21D}" destId="{07309FD3-DE36-4E4D-A850-953260948409}" srcOrd="9" destOrd="0" parTransId="{67450D8A-4FAE-0946-923D-BEA75820C9F0}" sibTransId="{2D695E22-2563-F744-9523-07A135870CDB}"/>
    <dgm:cxn modelId="{7BD3A4DA-B987-8442-93CE-241E24910899}" type="presOf" srcId="{25DD4889-B528-FE44-8D31-D79E22C08DD6}" destId="{7AECDF62-6440-4949-939D-B3F5AE747F6E}" srcOrd="1" destOrd="0" presId="urn:microsoft.com/office/officeart/2005/8/layout/list1"/>
    <dgm:cxn modelId="{6C62B4DB-4BDE-CE4D-923B-03DDD5C62EF7}" type="presOf" srcId="{F735D496-86A2-8344-A512-461C6976D8EF}" destId="{0074CAD7-322D-4E4F-9498-07A261CA0F33}" srcOrd="1" destOrd="0" presId="urn:microsoft.com/office/officeart/2005/8/layout/list1"/>
    <dgm:cxn modelId="{7E04DBDC-ABC8-9646-A2EF-208DD61FB564}" type="presOf" srcId="{36DCCB1C-5413-334B-8B53-724DE9A7C7C8}" destId="{B755C675-6784-C843-9EB3-90E61FB5383E}" srcOrd="1" destOrd="0" presId="urn:microsoft.com/office/officeart/2005/8/layout/list1"/>
    <dgm:cxn modelId="{36FB17F3-64FA-0547-851B-34F4F196A4DB}" srcId="{D51D90A2-4BA5-DC44-8B25-BB343E7FB21D}" destId="{F735D496-86A2-8344-A512-461C6976D8EF}" srcOrd="7" destOrd="0" parTransId="{9B1847F5-BEEF-CC4D-B7BE-5877EA1A18DD}" sibTransId="{9235579A-104E-9441-9C0A-28E481F0C9CC}"/>
    <dgm:cxn modelId="{0D7D4E8C-AB65-0B4C-B279-1FA4E61DA047}" type="presParOf" srcId="{02CE1A8F-50FC-6D40-8361-3F1A36DCD979}" destId="{D3D0C936-B188-894F-B573-C4935A3E07DF}" srcOrd="0" destOrd="0" presId="urn:microsoft.com/office/officeart/2005/8/layout/list1"/>
    <dgm:cxn modelId="{85490EF4-FDE2-E742-AA2F-1023B12F10A4}" type="presParOf" srcId="{D3D0C936-B188-894F-B573-C4935A3E07DF}" destId="{43F9C3B2-425C-EF40-ACF8-2BEC1E792EF8}" srcOrd="0" destOrd="0" presId="urn:microsoft.com/office/officeart/2005/8/layout/list1"/>
    <dgm:cxn modelId="{B92FB315-9328-E64A-BF7E-15EFD8385E0E}" type="presParOf" srcId="{D3D0C936-B188-894F-B573-C4935A3E07DF}" destId="{46D2889A-2D01-FF4B-BB66-69CD37F38FDD}" srcOrd="1" destOrd="0" presId="urn:microsoft.com/office/officeart/2005/8/layout/list1"/>
    <dgm:cxn modelId="{EB19A9AC-79EA-3D4C-A150-1EA1C854C272}" type="presParOf" srcId="{02CE1A8F-50FC-6D40-8361-3F1A36DCD979}" destId="{B72838A6-B827-EA45-9D16-90FB0C3FFA8D}" srcOrd="1" destOrd="0" presId="urn:microsoft.com/office/officeart/2005/8/layout/list1"/>
    <dgm:cxn modelId="{845A47A1-C065-9649-A86C-82BA3B04DE9B}" type="presParOf" srcId="{02CE1A8F-50FC-6D40-8361-3F1A36DCD979}" destId="{EA01276A-C0B2-C04B-AB6C-36F872FC55BD}" srcOrd="2" destOrd="0" presId="urn:microsoft.com/office/officeart/2005/8/layout/list1"/>
    <dgm:cxn modelId="{4CBBA2F3-9AD2-AA45-9CB2-3BEA9C68E2D9}" type="presParOf" srcId="{02CE1A8F-50FC-6D40-8361-3F1A36DCD979}" destId="{A2460465-F99E-AB4F-9DA5-CB70E9B3D9A2}" srcOrd="3" destOrd="0" presId="urn:microsoft.com/office/officeart/2005/8/layout/list1"/>
    <dgm:cxn modelId="{3B983FD6-F173-6F4E-A5A5-7A68CE797330}" type="presParOf" srcId="{02CE1A8F-50FC-6D40-8361-3F1A36DCD979}" destId="{4338E1C0-CAAE-F249-B53D-FA526610C2BA}" srcOrd="4" destOrd="0" presId="urn:microsoft.com/office/officeart/2005/8/layout/list1"/>
    <dgm:cxn modelId="{38E908B6-065C-F149-BBBD-479021CE331D}" type="presParOf" srcId="{4338E1C0-CAAE-F249-B53D-FA526610C2BA}" destId="{39083751-DABE-674C-9249-E14B2E3CB581}" srcOrd="0" destOrd="0" presId="urn:microsoft.com/office/officeart/2005/8/layout/list1"/>
    <dgm:cxn modelId="{10864C04-973E-CB44-AD80-2A9967A4E15F}" type="presParOf" srcId="{4338E1C0-CAAE-F249-B53D-FA526610C2BA}" destId="{5C1E9BE1-C160-DD42-BABB-3C03DC10D5BC}" srcOrd="1" destOrd="0" presId="urn:microsoft.com/office/officeart/2005/8/layout/list1"/>
    <dgm:cxn modelId="{DA549E33-A08D-FD47-85E0-483750960B2A}" type="presParOf" srcId="{02CE1A8F-50FC-6D40-8361-3F1A36DCD979}" destId="{3A7DA0C5-1BD5-A14B-BF7A-FC19A233194E}" srcOrd="5" destOrd="0" presId="urn:microsoft.com/office/officeart/2005/8/layout/list1"/>
    <dgm:cxn modelId="{FC910DE9-DC29-5B44-B4D8-DBF4C2F97234}" type="presParOf" srcId="{02CE1A8F-50FC-6D40-8361-3F1A36DCD979}" destId="{3578A11F-2A36-0542-B336-B3C52EA41744}" srcOrd="6" destOrd="0" presId="urn:microsoft.com/office/officeart/2005/8/layout/list1"/>
    <dgm:cxn modelId="{17BC289B-CC68-4C4B-BD2E-B6CA6796E3E3}" type="presParOf" srcId="{02CE1A8F-50FC-6D40-8361-3F1A36DCD979}" destId="{187BC10D-02D5-B643-805B-5C1A538F0FB6}" srcOrd="7" destOrd="0" presId="urn:microsoft.com/office/officeart/2005/8/layout/list1"/>
    <dgm:cxn modelId="{9F7ED054-D63B-8C4B-8E5C-F94D8B0EF8D1}" type="presParOf" srcId="{02CE1A8F-50FC-6D40-8361-3F1A36DCD979}" destId="{9D32B5BB-3BC1-B24B-8A14-EF6D653BA841}" srcOrd="8" destOrd="0" presId="urn:microsoft.com/office/officeart/2005/8/layout/list1"/>
    <dgm:cxn modelId="{F590C77A-F4F6-6D48-891C-56AA3769B261}" type="presParOf" srcId="{9D32B5BB-3BC1-B24B-8A14-EF6D653BA841}" destId="{3A4DD6C2-914F-8E4B-A736-611D1153C266}" srcOrd="0" destOrd="0" presId="urn:microsoft.com/office/officeart/2005/8/layout/list1"/>
    <dgm:cxn modelId="{F1135FE0-D0C9-3A45-9B61-2C304AC7B0D8}" type="presParOf" srcId="{9D32B5BB-3BC1-B24B-8A14-EF6D653BA841}" destId="{8E681413-4E4E-0048-8D24-E79A327593E4}" srcOrd="1" destOrd="0" presId="urn:microsoft.com/office/officeart/2005/8/layout/list1"/>
    <dgm:cxn modelId="{6BE20A9C-3575-5F4B-811D-9C09FD26F054}" type="presParOf" srcId="{02CE1A8F-50FC-6D40-8361-3F1A36DCD979}" destId="{85003AE9-099B-F947-A4C1-B8896FB70094}" srcOrd="9" destOrd="0" presId="urn:microsoft.com/office/officeart/2005/8/layout/list1"/>
    <dgm:cxn modelId="{218A9EB4-D536-F441-9C16-3F43C23787C0}" type="presParOf" srcId="{02CE1A8F-50FC-6D40-8361-3F1A36DCD979}" destId="{19DD9485-4225-E044-AD45-A7B4A6EC48B6}" srcOrd="10" destOrd="0" presId="urn:microsoft.com/office/officeart/2005/8/layout/list1"/>
    <dgm:cxn modelId="{7BDD2C7E-5E99-0F43-94D2-2EBCA21F6657}" type="presParOf" srcId="{02CE1A8F-50FC-6D40-8361-3F1A36DCD979}" destId="{9BBFAEA6-2653-A943-A642-B2DB95DEAA16}" srcOrd="11" destOrd="0" presId="urn:microsoft.com/office/officeart/2005/8/layout/list1"/>
    <dgm:cxn modelId="{5320F6B3-4B03-9245-9C38-AB49ACCBA7E0}" type="presParOf" srcId="{02CE1A8F-50FC-6D40-8361-3F1A36DCD979}" destId="{DBA411A1-267B-8246-BC1C-6D87BA6323BE}" srcOrd="12" destOrd="0" presId="urn:microsoft.com/office/officeart/2005/8/layout/list1"/>
    <dgm:cxn modelId="{1750809D-83E2-8348-BB85-F293DA244228}" type="presParOf" srcId="{DBA411A1-267B-8246-BC1C-6D87BA6323BE}" destId="{FAD47465-4D3F-8740-AD56-A7C9C9D38435}" srcOrd="0" destOrd="0" presId="urn:microsoft.com/office/officeart/2005/8/layout/list1"/>
    <dgm:cxn modelId="{1D0630A9-2ADB-2D44-B57B-F70041F257F5}" type="presParOf" srcId="{DBA411A1-267B-8246-BC1C-6D87BA6323BE}" destId="{8FE9E05D-86AB-544C-BE3D-CDEA9F516767}" srcOrd="1" destOrd="0" presId="urn:microsoft.com/office/officeart/2005/8/layout/list1"/>
    <dgm:cxn modelId="{8EB08CEB-C804-A341-A169-444311E861E4}" type="presParOf" srcId="{02CE1A8F-50FC-6D40-8361-3F1A36DCD979}" destId="{D5364223-67D1-5F43-90B8-573FC1264B53}" srcOrd="13" destOrd="0" presId="urn:microsoft.com/office/officeart/2005/8/layout/list1"/>
    <dgm:cxn modelId="{527C6B9B-6929-D144-A598-DE328D5C39D4}" type="presParOf" srcId="{02CE1A8F-50FC-6D40-8361-3F1A36DCD979}" destId="{9D9D3587-3DE3-A548-81D1-BA683FB4BF05}" srcOrd="14" destOrd="0" presId="urn:microsoft.com/office/officeart/2005/8/layout/list1"/>
    <dgm:cxn modelId="{41DFF0A3-9C03-7D49-9932-1438C7BBE1D7}" type="presParOf" srcId="{02CE1A8F-50FC-6D40-8361-3F1A36DCD979}" destId="{7E811580-A15A-464E-B2AD-5FF0F5049B24}" srcOrd="15" destOrd="0" presId="urn:microsoft.com/office/officeart/2005/8/layout/list1"/>
    <dgm:cxn modelId="{64234D3B-E3BB-D34D-B0B4-D29B459AA52A}" type="presParOf" srcId="{02CE1A8F-50FC-6D40-8361-3F1A36DCD979}" destId="{9D424A60-B1DB-DC46-BC98-6F95204B8F70}" srcOrd="16" destOrd="0" presId="urn:microsoft.com/office/officeart/2005/8/layout/list1"/>
    <dgm:cxn modelId="{F5FEC154-1D50-7642-A71E-0296EF3F1B48}" type="presParOf" srcId="{9D424A60-B1DB-DC46-BC98-6F95204B8F70}" destId="{B3A6C42F-9365-1A4A-9835-5B6483633F2D}" srcOrd="0" destOrd="0" presId="urn:microsoft.com/office/officeart/2005/8/layout/list1"/>
    <dgm:cxn modelId="{152F4AFA-FCB3-CE46-83EC-1AF620083006}" type="presParOf" srcId="{9D424A60-B1DB-DC46-BC98-6F95204B8F70}" destId="{56AC36AB-0F74-DD42-87B4-7A5BEA40219F}" srcOrd="1" destOrd="0" presId="urn:microsoft.com/office/officeart/2005/8/layout/list1"/>
    <dgm:cxn modelId="{5464EDAB-3E5C-B549-8E7D-C49F1C80120F}" type="presParOf" srcId="{02CE1A8F-50FC-6D40-8361-3F1A36DCD979}" destId="{3767313C-49CE-EC4B-A241-F39FCD10A81B}" srcOrd="17" destOrd="0" presId="urn:microsoft.com/office/officeart/2005/8/layout/list1"/>
    <dgm:cxn modelId="{0FF82D29-845C-FE43-ADEB-B0ABBBA73D3F}" type="presParOf" srcId="{02CE1A8F-50FC-6D40-8361-3F1A36DCD979}" destId="{0E200BBC-97FE-DB43-9E85-E9B2C456E549}" srcOrd="18" destOrd="0" presId="urn:microsoft.com/office/officeart/2005/8/layout/list1"/>
    <dgm:cxn modelId="{35CD31B5-61A3-B348-B493-AD314C1743A2}" type="presParOf" srcId="{02CE1A8F-50FC-6D40-8361-3F1A36DCD979}" destId="{DA76B1FF-1389-1C4E-8686-897E467D3504}" srcOrd="19" destOrd="0" presId="urn:microsoft.com/office/officeart/2005/8/layout/list1"/>
    <dgm:cxn modelId="{74508223-C2F2-4445-A31B-4A76D92A9363}" type="presParOf" srcId="{02CE1A8F-50FC-6D40-8361-3F1A36DCD979}" destId="{5F2476C1-7DDB-0E43-925C-FB75EF1BDE77}" srcOrd="20" destOrd="0" presId="urn:microsoft.com/office/officeart/2005/8/layout/list1"/>
    <dgm:cxn modelId="{5ED32B3E-4288-A343-8E7D-F80CE37E8123}" type="presParOf" srcId="{5F2476C1-7DDB-0E43-925C-FB75EF1BDE77}" destId="{E975BC8A-C6A8-2E40-8943-6666DD1E86A7}" srcOrd="0" destOrd="0" presId="urn:microsoft.com/office/officeart/2005/8/layout/list1"/>
    <dgm:cxn modelId="{388229B6-7930-EA4E-981F-094AC30A1771}" type="presParOf" srcId="{5F2476C1-7DDB-0E43-925C-FB75EF1BDE77}" destId="{7AECDF62-6440-4949-939D-B3F5AE747F6E}" srcOrd="1" destOrd="0" presId="urn:microsoft.com/office/officeart/2005/8/layout/list1"/>
    <dgm:cxn modelId="{C8C32B80-F1DF-FE46-AB8D-16CA66BBBB19}" type="presParOf" srcId="{02CE1A8F-50FC-6D40-8361-3F1A36DCD979}" destId="{F51C09D8-AD15-B943-9527-C8FE5F07DFBE}" srcOrd="21" destOrd="0" presId="urn:microsoft.com/office/officeart/2005/8/layout/list1"/>
    <dgm:cxn modelId="{FC2C6F73-C5ED-7B46-A56E-E63E2C864CD2}" type="presParOf" srcId="{02CE1A8F-50FC-6D40-8361-3F1A36DCD979}" destId="{7249E088-0825-4449-9645-0744F158E9CE}" srcOrd="22" destOrd="0" presId="urn:microsoft.com/office/officeart/2005/8/layout/list1"/>
    <dgm:cxn modelId="{05C9FCC2-AB4C-1042-97AE-C3249FBA861D}" type="presParOf" srcId="{02CE1A8F-50FC-6D40-8361-3F1A36DCD979}" destId="{15627811-C120-7642-B65B-9E3FE4123DF7}" srcOrd="23" destOrd="0" presId="urn:microsoft.com/office/officeart/2005/8/layout/list1"/>
    <dgm:cxn modelId="{863EA9C7-4D2E-E240-BBF1-24142E1522B4}" type="presParOf" srcId="{02CE1A8F-50FC-6D40-8361-3F1A36DCD979}" destId="{677169B0-50F6-C342-B2D3-842C9FB99F1D}" srcOrd="24" destOrd="0" presId="urn:microsoft.com/office/officeart/2005/8/layout/list1"/>
    <dgm:cxn modelId="{0F066E06-DB16-EB4B-901F-09B429AA9034}" type="presParOf" srcId="{677169B0-50F6-C342-B2D3-842C9FB99F1D}" destId="{E2AE284D-B040-B143-AE96-17533120C830}" srcOrd="0" destOrd="0" presId="urn:microsoft.com/office/officeart/2005/8/layout/list1"/>
    <dgm:cxn modelId="{47B61C30-063C-B147-9672-FEC850174475}" type="presParOf" srcId="{677169B0-50F6-C342-B2D3-842C9FB99F1D}" destId="{F2715AB7-BA05-944E-BDA6-0F9C29DCBAC0}" srcOrd="1" destOrd="0" presId="urn:microsoft.com/office/officeart/2005/8/layout/list1"/>
    <dgm:cxn modelId="{BCF60FE1-9D81-3042-9298-4AC297932BF0}" type="presParOf" srcId="{02CE1A8F-50FC-6D40-8361-3F1A36DCD979}" destId="{0A0A50DE-A94A-B848-BBC2-6E3ED6064341}" srcOrd="25" destOrd="0" presId="urn:microsoft.com/office/officeart/2005/8/layout/list1"/>
    <dgm:cxn modelId="{EFC4042B-BCCF-034A-9975-43A4279412CD}" type="presParOf" srcId="{02CE1A8F-50FC-6D40-8361-3F1A36DCD979}" destId="{3E921A49-4CC1-B844-82EB-4578F2BC3693}" srcOrd="26" destOrd="0" presId="urn:microsoft.com/office/officeart/2005/8/layout/list1"/>
    <dgm:cxn modelId="{BD6CAC11-6C22-2B43-B14A-BC7B35E7BD78}" type="presParOf" srcId="{02CE1A8F-50FC-6D40-8361-3F1A36DCD979}" destId="{F5B56FE0-E288-B04D-87C6-4DF61B4A6515}" srcOrd="27" destOrd="0" presId="urn:microsoft.com/office/officeart/2005/8/layout/list1"/>
    <dgm:cxn modelId="{E855BBCE-EB6E-FE4F-B7DE-533C22A6A587}" type="presParOf" srcId="{02CE1A8F-50FC-6D40-8361-3F1A36DCD979}" destId="{BDC7712D-3FA8-614B-A2C9-26740738F663}" srcOrd="28" destOrd="0" presId="urn:microsoft.com/office/officeart/2005/8/layout/list1"/>
    <dgm:cxn modelId="{ADF1C41D-DC07-1F45-9250-EA1BE01372C8}" type="presParOf" srcId="{BDC7712D-3FA8-614B-A2C9-26740738F663}" destId="{B2B92E72-82E1-144E-8D1A-29E03C60A5AC}" srcOrd="0" destOrd="0" presId="urn:microsoft.com/office/officeart/2005/8/layout/list1"/>
    <dgm:cxn modelId="{7B00681D-60C9-B949-9A2C-5F9CE42AF0E1}" type="presParOf" srcId="{BDC7712D-3FA8-614B-A2C9-26740738F663}" destId="{0074CAD7-322D-4E4F-9498-07A261CA0F33}" srcOrd="1" destOrd="0" presId="urn:microsoft.com/office/officeart/2005/8/layout/list1"/>
    <dgm:cxn modelId="{AC4F0403-223D-DC43-9CF9-A6F54AA5CB91}" type="presParOf" srcId="{02CE1A8F-50FC-6D40-8361-3F1A36DCD979}" destId="{8500AFFA-411D-854E-98F1-87761B9770E9}" srcOrd="29" destOrd="0" presId="urn:microsoft.com/office/officeart/2005/8/layout/list1"/>
    <dgm:cxn modelId="{DD3161C9-96AA-7144-98C7-33F759E3920E}" type="presParOf" srcId="{02CE1A8F-50FC-6D40-8361-3F1A36DCD979}" destId="{DBB4FC22-5CA6-3042-A73C-315D73D039DD}" srcOrd="30" destOrd="0" presId="urn:microsoft.com/office/officeart/2005/8/layout/list1"/>
    <dgm:cxn modelId="{5D761981-4FE7-5C44-8A97-89429DE8C979}" type="presParOf" srcId="{02CE1A8F-50FC-6D40-8361-3F1A36DCD979}" destId="{E551B334-831A-5046-B617-2BD0EB055089}" srcOrd="31" destOrd="0" presId="urn:microsoft.com/office/officeart/2005/8/layout/list1"/>
    <dgm:cxn modelId="{48FF3F56-F889-0E41-B783-74340B9D9643}" type="presParOf" srcId="{02CE1A8F-50FC-6D40-8361-3F1A36DCD979}" destId="{6AF87618-D0EA-6742-BAEF-771214D83FCB}" srcOrd="32" destOrd="0" presId="urn:microsoft.com/office/officeart/2005/8/layout/list1"/>
    <dgm:cxn modelId="{B34E3466-A0C2-4B44-A17C-649D1BECCC55}" type="presParOf" srcId="{6AF87618-D0EA-6742-BAEF-771214D83FCB}" destId="{8C4488F7-BB4E-8646-BED9-5341100C5117}" srcOrd="0" destOrd="0" presId="urn:microsoft.com/office/officeart/2005/8/layout/list1"/>
    <dgm:cxn modelId="{7CE982F4-3D2D-AB42-8D28-480288F014CF}" type="presParOf" srcId="{6AF87618-D0EA-6742-BAEF-771214D83FCB}" destId="{B755C675-6784-C843-9EB3-90E61FB5383E}" srcOrd="1" destOrd="0" presId="urn:microsoft.com/office/officeart/2005/8/layout/list1"/>
    <dgm:cxn modelId="{9446532C-F99E-C54B-B20B-AAB4F297B938}" type="presParOf" srcId="{02CE1A8F-50FC-6D40-8361-3F1A36DCD979}" destId="{D24C890D-CFC4-314F-92CC-0B26D50116BA}" srcOrd="33" destOrd="0" presId="urn:microsoft.com/office/officeart/2005/8/layout/list1"/>
    <dgm:cxn modelId="{BB841A34-6A87-1048-AF7C-15E916624511}" type="presParOf" srcId="{02CE1A8F-50FC-6D40-8361-3F1A36DCD979}" destId="{9025051C-A624-3248-A1AE-C63704AC9BB1}" srcOrd="34" destOrd="0" presId="urn:microsoft.com/office/officeart/2005/8/layout/list1"/>
    <dgm:cxn modelId="{1FAC847E-3773-9E49-B526-F21FBFF1BED0}" type="presParOf" srcId="{02CE1A8F-50FC-6D40-8361-3F1A36DCD979}" destId="{95C97C20-8F93-5747-818C-A9CE59E55790}" srcOrd="35" destOrd="0" presId="urn:microsoft.com/office/officeart/2005/8/layout/list1"/>
    <dgm:cxn modelId="{59DE853D-CD0A-9743-96EF-2FF0F433F864}" type="presParOf" srcId="{02CE1A8F-50FC-6D40-8361-3F1A36DCD979}" destId="{E2FC63E4-EFCD-A54D-8765-67673046F245}" srcOrd="36" destOrd="0" presId="urn:microsoft.com/office/officeart/2005/8/layout/list1"/>
    <dgm:cxn modelId="{0103C71A-80F2-6941-9B3E-BB0014BF2AE4}" type="presParOf" srcId="{E2FC63E4-EFCD-A54D-8765-67673046F245}" destId="{BC56F2A9-7F69-8A40-8C38-651877D3AC46}" srcOrd="0" destOrd="0" presId="urn:microsoft.com/office/officeart/2005/8/layout/list1"/>
    <dgm:cxn modelId="{A316EFF2-67EE-894A-B2AE-CA5BD6D58BD1}" type="presParOf" srcId="{E2FC63E4-EFCD-A54D-8765-67673046F245}" destId="{95207B00-3A65-CF42-82CE-62A5AB27037C}" srcOrd="1" destOrd="0" presId="urn:microsoft.com/office/officeart/2005/8/layout/list1"/>
    <dgm:cxn modelId="{0D992C19-3B1C-904F-B21F-09B9D964C8F3}" type="presParOf" srcId="{02CE1A8F-50FC-6D40-8361-3F1A36DCD979}" destId="{0492F8AE-1594-4449-9148-F1E32AB16744}" srcOrd="37" destOrd="0" presId="urn:microsoft.com/office/officeart/2005/8/layout/list1"/>
    <dgm:cxn modelId="{8A6D1BA4-F9BF-7F47-B18F-E2636F2CD86B}" type="presParOf" srcId="{02CE1A8F-50FC-6D40-8361-3F1A36DCD979}" destId="{C6DA9ECA-1C4F-3142-873B-A57173C735DE}" srcOrd="38" destOrd="0" presId="urn:microsoft.com/office/officeart/2005/8/layout/list1"/>
    <dgm:cxn modelId="{FE5F66F4-0C05-764A-A8B2-0B0BAEB6B75F}" type="presParOf" srcId="{02CE1A8F-50FC-6D40-8361-3F1A36DCD979}" destId="{89FE8600-822D-D843-B361-F3EC8473E969}" srcOrd="39" destOrd="0" presId="urn:microsoft.com/office/officeart/2005/8/layout/list1"/>
    <dgm:cxn modelId="{2BEE17AF-E87F-D644-9C2B-563B68898C00}" type="presParOf" srcId="{02CE1A8F-50FC-6D40-8361-3F1A36DCD979}" destId="{CE625086-3C9C-CB4F-A2A5-651F825BA165}" srcOrd="40" destOrd="0" presId="urn:microsoft.com/office/officeart/2005/8/layout/list1"/>
    <dgm:cxn modelId="{D055A485-ED00-F841-9DFE-DD5986E70693}" type="presParOf" srcId="{CE625086-3C9C-CB4F-A2A5-651F825BA165}" destId="{0AE580BF-6A7B-5A4B-978F-186C1250A4D6}" srcOrd="0" destOrd="0" presId="urn:microsoft.com/office/officeart/2005/8/layout/list1"/>
    <dgm:cxn modelId="{548812EE-4A8F-F544-81BD-025FB5213194}" type="presParOf" srcId="{CE625086-3C9C-CB4F-A2A5-651F825BA165}" destId="{19FECEB8-6A38-B342-A19B-6AA1657E98AF}" srcOrd="1" destOrd="0" presId="urn:microsoft.com/office/officeart/2005/8/layout/list1"/>
    <dgm:cxn modelId="{26B65F4A-8F04-A64C-8B3E-ECFA451FEAE4}" type="presParOf" srcId="{02CE1A8F-50FC-6D40-8361-3F1A36DCD979}" destId="{FBEAC2AF-DD1C-BD45-B6AE-ADA51B8452FC}" srcOrd="41" destOrd="0" presId="urn:microsoft.com/office/officeart/2005/8/layout/list1"/>
    <dgm:cxn modelId="{E2C90A87-20B6-8B4E-A782-1E257922694E}" type="presParOf" srcId="{02CE1A8F-50FC-6D40-8361-3F1A36DCD979}" destId="{CCBCC2B4-E5F1-2B4B-9D51-1BE3ACAF6675}" srcOrd="42" destOrd="0" presId="urn:microsoft.com/office/officeart/2005/8/layout/list1"/>
    <dgm:cxn modelId="{D15C0825-AAB6-0B45-B87D-5D5977828384}" type="presParOf" srcId="{02CE1A8F-50FC-6D40-8361-3F1A36DCD979}" destId="{B3579FC6-C880-0A4E-9D82-3EE58F64067A}" srcOrd="43" destOrd="0" presId="urn:microsoft.com/office/officeart/2005/8/layout/list1"/>
    <dgm:cxn modelId="{350D8F99-E0A7-3044-B763-667D161E7B56}" type="presParOf" srcId="{02CE1A8F-50FC-6D40-8361-3F1A36DCD979}" destId="{FA9BB22B-C3F6-0840-BE04-BEA4A20B8F11}" srcOrd="44" destOrd="0" presId="urn:microsoft.com/office/officeart/2005/8/layout/list1"/>
    <dgm:cxn modelId="{1BBE600E-91E2-DB44-935D-7364D6CFCCA8}" type="presParOf" srcId="{FA9BB22B-C3F6-0840-BE04-BEA4A20B8F11}" destId="{4F50A824-1F3F-5644-BEDB-465B69608964}" srcOrd="0" destOrd="0" presId="urn:microsoft.com/office/officeart/2005/8/layout/list1"/>
    <dgm:cxn modelId="{24C094C5-78A9-5E4D-B847-E8DAE3510F00}" type="presParOf" srcId="{FA9BB22B-C3F6-0840-BE04-BEA4A20B8F11}" destId="{C3F81B95-99A9-E743-A1E6-8093BC4CB3AA}" srcOrd="1" destOrd="0" presId="urn:microsoft.com/office/officeart/2005/8/layout/list1"/>
    <dgm:cxn modelId="{E73171AA-2992-B943-9C1D-75BA89EDA5BC}" type="presParOf" srcId="{02CE1A8F-50FC-6D40-8361-3F1A36DCD979}" destId="{54D07F8D-8E33-0949-86AD-80556FB264DF}" srcOrd="45" destOrd="0" presId="urn:microsoft.com/office/officeart/2005/8/layout/list1"/>
    <dgm:cxn modelId="{A2C0E62D-173E-A84B-8E00-2FCB9406A371}" type="presParOf" srcId="{02CE1A8F-50FC-6D40-8361-3F1A36DCD979}" destId="{9241F792-4EC8-D84C-8715-B31CE025DB41}" srcOrd="4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BABCC9C6-17F7-4240-AE3F-7639269317C2}"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E7849A82-9851-B14A-8E52-A2A89E11CA6E}">
      <dgm:prSet custT="1"/>
      <dgm:spPr/>
      <dgm:t>
        <a:bodyPr/>
        <a:lstStyle/>
        <a:p>
          <a:r>
            <a:rPr lang="en-US" sz="2400" b="0" dirty="0"/>
            <a:t>As a group</a:t>
          </a:r>
          <a:r>
            <a:rPr lang="en-US" sz="2000" b="0" dirty="0"/>
            <a:t>:</a:t>
          </a:r>
        </a:p>
      </dgm:t>
    </dgm:pt>
    <dgm:pt modelId="{02CE6BFE-C9B6-4040-B3ED-5FFDD1C64197}" type="parTrans" cxnId="{E16749D6-9B84-8F4F-B679-4F91752023CC}">
      <dgm:prSet/>
      <dgm:spPr/>
      <dgm:t>
        <a:bodyPr/>
        <a:lstStyle/>
        <a:p>
          <a:endParaRPr lang="en-US"/>
        </a:p>
      </dgm:t>
    </dgm:pt>
    <dgm:pt modelId="{195CC3D9-3AEE-D249-AEB2-D4930313D8C2}" type="sibTrans" cxnId="{E16749D6-9B84-8F4F-B679-4F91752023CC}">
      <dgm:prSet/>
      <dgm:spPr/>
      <dgm:t>
        <a:bodyPr/>
        <a:lstStyle/>
        <a:p>
          <a:endParaRPr lang="en-US"/>
        </a:p>
      </dgm:t>
    </dgm:pt>
    <dgm:pt modelId="{8312B66A-3834-5847-8D71-06F371AEC1E8}">
      <dgm:prSet custT="1"/>
      <dgm:spPr/>
      <dgm:t>
        <a:bodyPr/>
        <a:lstStyle/>
        <a:p>
          <a:r>
            <a:rPr lang="en-US" sz="2000" b="0" dirty="0"/>
            <a:t>Identify</a:t>
          </a:r>
          <a:r>
            <a:rPr lang="en-US" sz="2000" b="0" baseline="0" dirty="0"/>
            <a:t> at least three reasons why teaching the skill is important. </a:t>
          </a:r>
          <a:endParaRPr lang="en-US" sz="2000" b="0" dirty="0"/>
        </a:p>
      </dgm:t>
    </dgm:pt>
    <dgm:pt modelId="{6972325D-FBEE-6F41-8A59-37C0BD01BBCB}" type="parTrans" cxnId="{8C02E589-ACBC-5441-BBE8-7B1449CBD4D7}">
      <dgm:prSet/>
      <dgm:spPr/>
      <dgm:t>
        <a:bodyPr/>
        <a:lstStyle/>
        <a:p>
          <a:endParaRPr lang="en-US"/>
        </a:p>
      </dgm:t>
    </dgm:pt>
    <dgm:pt modelId="{D241F4C8-1347-904E-9462-20B4F46A6D4B}" type="sibTrans" cxnId="{8C02E589-ACBC-5441-BBE8-7B1449CBD4D7}">
      <dgm:prSet/>
      <dgm:spPr/>
      <dgm:t>
        <a:bodyPr/>
        <a:lstStyle/>
        <a:p>
          <a:endParaRPr lang="en-US"/>
        </a:p>
      </dgm:t>
    </dgm:pt>
    <dgm:pt modelId="{3D6CCAAE-6319-1A4D-8DD1-1E9AF338D3BC}">
      <dgm:prSet custT="1"/>
      <dgm:spPr/>
      <dgm:t>
        <a:bodyPr/>
        <a:lstStyle/>
        <a:p>
          <a:r>
            <a:rPr lang="en-US" sz="2000" b="0" dirty="0"/>
            <a:t>For each strategy shared, determine if this reflects T – teaching E – enforcing A – advocating M- modeling.</a:t>
          </a:r>
        </a:p>
      </dgm:t>
    </dgm:pt>
    <dgm:pt modelId="{A3C1D5B6-E898-244B-BE26-D92F04BC5813}" type="parTrans" cxnId="{995AE84C-E195-AB41-90A0-F41129371D17}">
      <dgm:prSet/>
      <dgm:spPr/>
      <dgm:t>
        <a:bodyPr/>
        <a:lstStyle/>
        <a:p>
          <a:endParaRPr lang="en-US"/>
        </a:p>
      </dgm:t>
    </dgm:pt>
    <dgm:pt modelId="{24B30FB2-D160-F74F-BCA9-FB699D74BE19}" type="sibTrans" cxnId="{995AE84C-E195-AB41-90A0-F41129371D17}">
      <dgm:prSet/>
      <dgm:spPr/>
      <dgm:t>
        <a:bodyPr/>
        <a:lstStyle/>
        <a:p>
          <a:endParaRPr lang="en-US"/>
        </a:p>
      </dgm:t>
    </dgm:pt>
    <dgm:pt modelId="{08C47DC4-82DC-7844-AD0F-793C22FE03F8}">
      <dgm:prSet custT="1"/>
      <dgm:spPr/>
      <dgm:t>
        <a:bodyPr/>
        <a:lstStyle/>
        <a:p>
          <a:r>
            <a:rPr lang="en-US" sz="2000" b="0" dirty="0"/>
            <a:t>Share at least 4 specific strategies to teach the skill.</a:t>
          </a:r>
        </a:p>
      </dgm:t>
    </dgm:pt>
    <dgm:pt modelId="{5DC55332-60CD-CF4A-BF3B-FFEA3D606E5E}" type="parTrans" cxnId="{6D0FACD4-CE7D-ED49-A8C3-5FC9240A392E}">
      <dgm:prSet/>
      <dgm:spPr/>
      <dgm:t>
        <a:bodyPr/>
        <a:lstStyle/>
        <a:p>
          <a:endParaRPr lang="en-US"/>
        </a:p>
      </dgm:t>
    </dgm:pt>
    <dgm:pt modelId="{A7459F32-0B8C-1044-82BE-5D5399DF2907}" type="sibTrans" cxnId="{6D0FACD4-CE7D-ED49-A8C3-5FC9240A392E}">
      <dgm:prSet/>
      <dgm:spPr/>
      <dgm:t>
        <a:bodyPr/>
        <a:lstStyle/>
        <a:p>
          <a:endParaRPr lang="en-US"/>
        </a:p>
      </dgm:t>
    </dgm:pt>
    <dgm:pt modelId="{43375A64-AAF5-204D-AE2B-24CA80BD971B}">
      <dgm:prSet custT="1"/>
      <dgm:spPr/>
      <dgm:t>
        <a:bodyPr/>
        <a:lstStyle/>
        <a:p>
          <a:r>
            <a:rPr lang="en-US" sz="2000" b="0" dirty="0"/>
            <a:t>What are the key beliefs you would like to instill in students?</a:t>
          </a:r>
        </a:p>
      </dgm:t>
    </dgm:pt>
    <dgm:pt modelId="{1EE8D579-BD84-BC43-BE96-D7D74CCDE3CC}" type="parTrans" cxnId="{4DCD7EAE-781A-2547-8DA8-094E4421ACED}">
      <dgm:prSet/>
      <dgm:spPr/>
      <dgm:t>
        <a:bodyPr/>
        <a:lstStyle/>
        <a:p>
          <a:endParaRPr lang="en-US"/>
        </a:p>
      </dgm:t>
    </dgm:pt>
    <dgm:pt modelId="{7C29E2A6-FD22-304E-B792-C4839001B890}" type="sibTrans" cxnId="{4DCD7EAE-781A-2547-8DA8-094E4421ACED}">
      <dgm:prSet/>
      <dgm:spPr/>
      <dgm:t>
        <a:bodyPr/>
        <a:lstStyle/>
        <a:p>
          <a:endParaRPr lang="en-US"/>
        </a:p>
      </dgm:t>
    </dgm:pt>
    <dgm:pt modelId="{4ED80CC2-1895-E643-87B5-11FC31C33ACA}">
      <dgm:prSet custT="1"/>
      <dgm:spPr>
        <a:solidFill>
          <a:srgbClr val="008000"/>
        </a:solidFill>
      </dgm:spPr>
      <dgm:t>
        <a:bodyPr/>
        <a:lstStyle/>
        <a:p>
          <a:r>
            <a:rPr lang="en-US" sz="2000" b="0" dirty="0"/>
            <a:t>In pairs, discuss a Way To Go lesson  responding as to how you think your students would answer the questions.</a:t>
          </a:r>
        </a:p>
      </dgm:t>
    </dgm:pt>
    <dgm:pt modelId="{EB743368-53C3-A44A-8F8B-9C7A54E90612}" type="parTrans" cxnId="{927A09DB-4945-F349-9603-6A292B84C9C5}">
      <dgm:prSet/>
      <dgm:spPr/>
      <dgm:t>
        <a:bodyPr/>
        <a:lstStyle/>
        <a:p>
          <a:endParaRPr lang="en-US"/>
        </a:p>
      </dgm:t>
    </dgm:pt>
    <dgm:pt modelId="{55C9C746-1041-F744-AA28-D8944DEDB4B2}" type="sibTrans" cxnId="{927A09DB-4945-F349-9603-6A292B84C9C5}">
      <dgm:prSet/>
      <dgm:spPr/>
      <dgm:t>
        <a:bodyPr/>
        <a:lstStyle/>
        <a:p>
          <a:endParaRPr lang="en-US"/>
        </a:p>
      </dgm:t>
    </dgm:pt>
    <dgm:pt modelId="{E3347DC5-D926-254E-A2CB-5971231E46FA}" type="pres">
      <dgm:prSet presAssocID="{BABCC9C6-17F7-4240-AE3F-7639269317C2}" presName="linear" presStyleCnt="0">
        <dgm:presLayoutVars>
          <dgm:dir/>
          <dgm:animLvl val="lvl"/>
          <dgm:resizeHandles val="exact"/>
        </dgm:presLayoutVars>
      </dgm:prSet>
      <dgm:spPr/>
    </dgm:pt>
    <dgm:pt modelId="{994C203E-F16F-7444-A4AB-6B49B84D63C4}" type="pres">
      <dgm:prSet presAssocID="{E7849A82-9851-B14A-8E52-A2A89E11CA6E}" presName="parentLin" presStyleCnt="0"/>
      <dgm:spPr/>
    </dgm:pt>
    <dgm:pt modelId="{F28F1BD2-FB52-4B46-AD40-B60CB17A2F36}" type="pres">
      <dgm:prSet presAssocID="{E7849A82-9851-B14A-8E52-A2A89E11CA6E}" presName="parentLeftMargin" presStyleLbl="node1" presStyleIdx="0" presStyleCnt="2"/>
      <dgm:spPr/>
    </dgm:pt>
    <dgm:pt modelId="{5EAB1703-E2FA-5E42-94F9-481DF4FE2816}" type="pres">
      <dgm:prSet presAssocID="{E7849A82-9851-B14A-8E52-A2A89E11CA6E}" presName="parentText" presStyleLbl="node1" presStyleIdx="0" presStyleCnt="2" custScaleY="170068" custLinFactNeighborX="-95094" custLinFactNeighborY="-1049">
        <dgm:presLayoutVars>
          <dgm:chMax val="0"/>
          <dgm:bulletEnabled val="1"/>
        </dgm:presLayoutVars>
      </dgm:prSet>
      <dgm:spPr/>
    </dgm:pt>
    <dgm:pt modelId="{3BB49E57-FD53-844C-9986-70B21ECB5C69}" type="pres">
      <dgm:prSet presAssocID="{E7849A82-9851-B14A-8E52-A2A89E11CA6E}" presName="negativeSpace" presStyleCnt="0"/>
      <dgm:spPr/>
    </dgm:pt>
    <dgm:pt modelId="{6082BBA8-1DD3-D945-B5B7-5D09A73786EC}" type="pres">
      <dgm:prSet presAssocID="{E7849A82-9851-B14A-8E52-A2A89E11CA6E}" presName="childText" presStyleLbl="conFgAcc1" presStyleIdx="0" presStyleCnt="2" custLinFactY="3499" custLinFactNeighborY="100000">
        <dgm:presLayoutVars>
          <dgm:bulletEnabled val="1"/>
        </dgm:presLayoutVars>
      </dgm:prSet>
      <dgm:spPr/>
    </dgm:pt>
    <dgm:pt modelId="{57298C2B-F929-E948-9166-56E7DDDD9BB8}" type="pres">
      <dgm:prSet presAssocID="{195CC3D9-3AEE-D249-AEB2-D4930313D8C2}" presName="spaceBetweenRectangles" presStyleCnt="0"/>
      <dgm:spPr/>
    </dgm:pt>
    <dgm:pt modelId="{1E8DA1CF-5DF1-0A4B-BF15-972CE7E335E3}" type="pres">
      <dgm:prSet presAssocID="{4ED80CC2-1895-E643-87B5-11FC31C33ACA}" presName="parentLin" presStyleCnt="0"/>
      <dgm:spPr/>
    </dgm:pt>
    <dgm:pt modelId="{61C4B580-8223-A749-96AC-54AB93267BCB}" type="pres">
      <dgm:prSet presAssocID="{4ED80CC2-1895-E643-87B5-11FC31C33ACA}" presName="parentLeftMargin" presStyleLbl="node1" presStyleIdx="0" presStyleCnt="2"/>
      <dgm:spPr/>
    </dgm:pt>
    <dgm:pt modelId="{1F895FE5-E911-B744-8D4D-F029092A8424}" type="pres">
      <dgm:prSet presAssocID="{4ED80CC2-1895-E643-87B5-11FC31C33ACA}" presName="parentText" presStyleLbl="node1" presStyleIdx="1" presStyleCnt="2" custScaleX="142857" custScaleY="290940">
        <dgm:presLayoutVars>
          <dgm:chMax val="0"/>
          <dgm:bulletEnabled val="1"/>
        </dgm:presLayoutVars>
      </dgm:prSet>
      <dgm:spPr/>
    </dgm:pt>
    <dgm:pt modelId="{8E5A6CE1-2CF1-3146-948F-E91F7A9A2DC7}" type="pres">
      <dgm:prSet presAssocID="{4ED80CC2-1895-E643-87B5-11FC31C33ACA}" presName="negativeSpace" presStyleCnt="0"/>
      <dgm:spPr/>
    </dgm:pt>
    <dgm:pt modelId="{C93A0485-D70B-544A-ABC4-08C59242307A}" type="pres">
      <dgm:prSet presAssocID="{4ED80CC2-1895-E643-87B5-11FC31C33ACA}" presName="childText" presStyleLbl="conFgAcc1" presStyleIdx="1" presStyleCnt="2">
        <dgm:presLayoutVars>
          <dgm:bulletEnabled val="1"/>
        </dgm:presLayoutVars>
      </dgm:prSet>
      <dgm:spPr/>
    </dgm:pt>
  </dgm:ptLst>
  <dgm:cxnLst>
    <dgm:cxn modelId="{7034020E-17CB-C849-BBF2-A67667CC2BC2}" type="presOf" srcId="{E7849A82-9851-B14A-8E52-A2A89E11CA6E}" destId="{F28F1BD2-FB52-4B46-AD40-B60CB17A2F36}" srcOrd="0" destOrd="0" presId="urn:microsoft.com/office/officeart/2005/8/layout/list1"/>
    <dgm:cxn modelId="{4CDD141F-8A38-A448-A1B1-7138CA3CAD1E}" type="presOf" srcId="{4ED80CC2-1895-E643-87B5-11FC31C33ACA}" destId="{1F895FE5-E911-B744-8D4D-F029092A8424}" srcOrd="1" destOrd="0" presId="urn:microsoft.com/office/officeart/2005/8/layout/list1"/>
    <dgm:cxn modelId="{3EAF0D21-6AC6-6B44-BD0B-7FE01748022E}" type="presOf" srcId="{43375A64-AAF5-204D-AE2B-24CA80BD971B}" destId="{6082BBA8-1DD3-D945-B5B7-5D09A73786EC}" srcOrd="0" destOrd="1" presId="urn:microsoft.com/office/officeart/2005/8/layout/list1"/>
    <dgm:cxn modelId="{619B802E-6E43-AF4B-B5E8-C7DDB05F573D}" type="presOf" srcId="{BABCC9C6-17F7-4240-AE3F-7639269317C2}" destId="{E3347DC5-D926-254E-A2CB-5971231E46FA}" srcOrd="0" destOrd="0" presId="urn:microsoft.com/office/officeart/2005/8/layout/list1"/>
    <dgm:cxn modelId="{14DE3B37-A93F-CD4F-A107-589683CCE488}" type="presOf" srcId="{4ED80CC2-1895-E643-87B5-11FC31C33ACA}" destId="{61C4B580-8223-A749-96AC-54AB93267BCB}" srcOrd="0" destOrd="0" presId="urn:microsoft.com/office/officeart/2005/8/layout/list1"/>
    <dgm:cxn modelId="{995AE84C-E195-AB41-90A0-F41129371D17}" srcId="{E7849A82-9851-B14A-8E52-A2A89E11CA6E}" destId="{3D6CCAAE-6319-1A4D-8DD1-1E9AF338D3BC}" srcOrd="3" destOrd="0" parTransId="{A3C1D5B6-E898-244B-BE26-D92F04BC5813}" sibTransId="{24B30FB2-D160-F74F-BCA9-FB699D74BE19}"/>
    <dgm:cxn modelId="{12F61663-8024-F14C-B369-C164575CEE50}" type="presOf" srcId="{E7849A82-9851-B14A-8E52-A2A89E11CA6E}" destId="{5EAB1703-E2FA-5E42-94F9-481DF4FE2816}" srcOrd="1" destOrd="0" presId="urn:microsoft.com/office/officeart/2005/8/layout/list1"/>
    <dgm:cxn modelId="{494B8D6F-EB2A-7245-B089-5F387BDD3549}" type="presOf" srcId="{08C47DC4-82DC-7844-AD0F-793C22FE03F8}" destId="{6082BBA8-1DD3-D945-B5B7-5D09A73786EC}" srcOrd="0" destOrd="2" presId="urn:microsoft.com/office/officeart/2005/8/layout/list1"/>
    <dgm:cxn modelId="{8C02E589-ACBC-5441-BBE8-7B1449CBD4D7}" srcId="{E7849A82-9851-B14A-8E52-A2A89E11CA6E}" destId="{8312B66A-3834-5847-8D71-06F371AEC1E8}" srcOrd="0" destOrd="0" parTransId="{6972325D-FBEE-6F41-8A59-37C0BD01BBCB}" sibTransId="{D241F4C8-1347-904E-9462-20B4F46A6D4B}"/>
    <dgm:cxn modelId="{B98600A4-9190-E44C-A1D0-9C9E8E15627B}" type="presOf" srcId="{8312B66A-3834-5847-8D71-06F371AEC1E8}" destId="{6082BBA8-1DD3-D945-B5B7-5D09A73786EC}" srcOrd="0" destOrd="0" presId="urn:microsoft.com/office/officeart/2005/8/layout/list1"/>
    <dgm:cxn modelId="{25D014AD-92EC-3748-BDAF-2EC8C89DA161}" type="presOf" srcId="{3D6CCAAE-6319-1A4D-8DD1-1E9AF338D3BC}" destId="{6082BBA8-1DD3-D945-B5B7-5D09A73786EC}" srcOrd="0" destOrd="3" presId="urn:microsoft.com/office/officeart/2005/8/layout/list1"/>
    <dgm:cxn modelId="{4DCD7EAE-781A-2547-8DA8-094E4421ACED}" srcId="{E7849A82-9851-B14A-8E52-A2A89E11CA6E}" destId="{43375A64-AAF5-204D-AE2B-24CA80BD971B}" srcOrd="1" destOrd="0" parTransId="{1EE8D579-BD84-BC43-BE96-D7D74CCDE3CC}" sibTransId="{7C29E2A6-FD22-304E-B792-C4839001B890}"/>
    <dgm:cxn modelId="{6D0FACD4-CE7D-ED49-A8C3-5FC9240A392E}" srcId="{E7849A82-9851-B14A-8E52-A2A89E11CA6E}" destId="{08C47DC4-82DC-7844-AD0F-793C22FE03F8}" srcOrd="2" destOrd="0" parTransId="{5DC55332-60CD-CF4A-BF3B-FFEA3D606E5E}" sibTransId="{A7459F32-0B8C-1044-82BE-5D5399DF2907}"/>
    <dgm:cxn modelId="{E16749D6-9B84-8F4F-B679-4F91752023CC}" srcId="{BABCC9C6-17F7-4240-AE3F-7639269317C2}" destId="{E7849A82-9851-B14A-8E52-A2A89E11CA6E}" srcOrd="0" destOrd="0" parTransId="{02CE6BFE-C9B6-4040-B3ED-5FFDD1C64197}" sibTransId="{195CC3D9-3AEE-D249-AEB2-D4930313D8C2}"/>
    <dgm:cxn modelId="{927A09DB-4945-F349-9603-6A292B84C9C5}" srcId="{BABCC9C6-17F7-4240-AE3F-7639269317C2}" destId="{4ED80CC2-1895-E643-87B5-11FC31C33ACA}" srcOrd="1" destOrd="0" parTransId="{EB743368-53C3-A44A-8F8B-9C7A54E90612}" sibTransId="{55C9C746-1041-F744-AA28-D8944DEDB4B2}"/>
    <dgm:cxn modelId="{53DA2FBE-C31B-D049-9483-47928658ED27}" type="presParOf" srcId="{E3347DC5-D926-254E-A2CB-5971231E46FA}" destId="{994C203E-F16F-7444-A4AB-6B49B84D63C4}" srcOrd="0" destOrd="0" presId="urn:microsoft.com/office/officeart/2005/8/layout/list1"/>
    <dgm:cxn modelId="{F03D161E-C4D1-B243-9057-9B27F3200C01}" type="presParOf" srcId="{994C203E-F16F-7444-A4AB-6B49B84D63C4}" destId="{F28F1BD2-FB52-4B46-AD40-B60CB17A2F36}" srcOrd="0" destOrd="0" presId="urn:microsoft.com/office/officeart/2005/8/layout/list1"/>
    <dgm:cxn modelId="{D33F224B-2897-2D43-A7B5-8CB1EB01CB02}" type="presParOf" srcId="{994C203E-F16F-7444-A4AB-6B49B84D63C4}" destId="{5EAB1703-E2FA-5E42-94F9-481DF4FE2816}" srcOrd="1" destOrd="0" presId="urn:microsoft.com/office/officeart/2005/8/layout/list1"/>
    <dgm:cxn modelId="{98FA1F6D-3BDE-2F43-A385-03B98F0B59B3}" type="presParOf" srcId="{E3347DC5-D926-254E-A2CB-5971231E46FA}" destId="{3BB49E57-FD53-844C-9986-70B21ECB5C69}" srcOrd="1" destOrd="0" presId="urn:microsoft.com/office/officeart/2005/8/layout/list1"/>
    <dgm:cxn modelId="{39580043-9E50-404C-9771-1E0FE3179BEF}" type="presParOf" srcId="{E3347DC5-D926-254E-A2CB-5971231E46FA}" destId="{6082BBA8-1DD3-D945-B5B7-5D09A73786EC}" srcOrd="2" destOrd="0" presId="urn:microsoft.com/office/officeart/2005/8/layout/list1"/>
    <dgm:cxn modelId="{AAA89F6C-0F1C-4648-B74C-4192FFC50AE0}" type="presParOf" srcId="{E3347DC5-D926-254E-A2CB-5971231E46FA}" destId="{57298C2B-F929-E948-9166-56E7DDDD9BB8}" srcOrd="3" destOrd="0" presId="urn:microsoft.com/office/officeart/2005/8/layout/list1"/>
    <dgm:cxn modelId="{B93C760D-E5C3-FE4B-9FF5-C285C9BA9AA5}" type="presParOf" srcId="{E3347DC5-D926-254E-A2CB-5971231E46FA}" destId="{1E8DA1CF-5DF1-0A4B-BF15-972CE7E335E3}" srcOrd="4" destOrd="0" presId="urn:microsoft.com/office/officeart/2005/8/layout/list1"/>
    <dgm:cxn modelId="{D541900E-EC07-894F-9E32-A89B7FAF52BC}" type="presParOf" srcId="{1E8DA1CF-5DF1-0A4B-BF15-972CE7E335E3}" destId="{61C4B580-8223-A749-96AC-54AB93267BCB}" srcOrd="0" destOrd="0" presId="urn:microsoft.com/office/officeart/2005/8/layout/list1"/>
    <dgm:cxn modelId="{DD41E229-E63D-8147-B211-376C1DEF63D7}" type="presParOf" srcId="{1E8DA1CF-5DF1-0A4B-BF15-972CE7E335E3}" destId="{1F895FE5-E911-B744-8D4D-F029092A8424}" srcOrd="1" destOrd="0" presId="urn:microsoft.com/office/officeart/2005/8/layout/list1"/>
    <dgm:cxn modelId="{887601DA-7A4B-104F-AA03-0F177BD7A82F}" type="presParOf" srcId="{E3347DC5-D926-254E-A2CB-5971231E46FA}" destId="{8E5A6CE1-2CF1-3146-948F-E91F7A9A2DC7}" srcOrd="5" destOrd="0" presId="urn:microsoft.com/office/officeart/2005/8/layout/list1"/>
    <dgm:cxn modelId="{BADB53CE-48DF-C147-97F5-E0C26B42930D}" type="presParOf" srcId="{E3347DC5-D926-254E-A2CB-5971231E46FA}" destId="{C93A0485-D70B-544A-ABC4-08C59242307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6A40A520-9118-4947-AEF8-1A85FB8E16EC}"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03A16BCC-D95E-894D-BC84-C3C7276964C5}">
      <dgm:prSet phldrT="[Text]" custT="1"/>
      <dgm:spPr>
        <a:solidFill>
          <a:schemeClr val="tx2">
            <a:lumMod val="75000"/>
          </a:schemeClr>
        </a:solidFill>
      </dgm:spPr>
      <dgm:t>
        <a:bodyPr/>
        <a:lstStyle/>
        <a:p>
          <a:r>
            <a:rPr lang="en-US" sz="4000" b="0" dirty="0">
              <a:solidFill>
                <a:srgbClr val="FFFFFF"/>
              </a:solidFill>
              <a:latin typeface="Arial Black"/>
              <a:cs typeface="Arial Black"/>
            </a:rPr>
            <a:t>MODULE 5</a:t>
          </a:r>
          <a:endParaRPr lang="en-US" sz="4000" b="0" dirty="0">
            <a:latin typeface="Arial Black"/>
            <a:cs typeface="Arial Black"/>
          </a:endParaRPr>
        </a:p>
      </dgm:t>
    </dgm:pt>
    <dgm:pt modelId="{7177B2BE-88BA-A146-AC79-64989E7B7BD3}" type="parTrans" cxnId="{F606702B-2B15-574A-A131-C0D09D0739EE}">
      <dgm:prSet/>
      <dgm:spPr/>
      <dgm:t>
        <a:bodyPr/>
        <a:lstStyle/>
        <a:p>
          <a:endParaRPr lang="en-US"/>
        </a:p>
      </dgm:t>
    </dgm:pt>
    <dgm:pt modelId="{5B73D6CE-8FD4-804D-A2AC-A97A079592BA}" type="sibTrans" cxnId="{F606702B-2B15-574A-A131-C0D09D0739EE}">
      <dgm:prSet/>
      <dgm:spPr/>
      <dgm:t>
        <a:bodyPr/>
        <a:lstStyle/>
        <a:p>
          <a:endParaRPr lang="en-US"/>
        </a:p>
      </dgm:t>
    </dgm:pt>
    <dgm:pt modelId="{CF5E3176-466C-0742-8214-19CFBDF25F86}">
      <dgm:prSet/>
      <dgm:spPr>
        <a:solidFill>
          <a:srgbClr val="800000"/>
        </a:solidFill>
      </dgm:spPr>
      <dgm:t>
        <a:bodyPr/>
        <a:lstStyle/>
        <a:p>
          <a:r>
            <a:rPr lang="en-US" b="0" dirty="0">
              <a:effectLst>
                <a:outerShdw blurRad="38100" dist="38100" dir="2700000" algn="tl">
                  <a:srgbClr val="000000">
                    <a:alpha val="43137"/>
                  </a:srgbClr>
                </a:outerShdw>
              </a:effectLst>
              <a:latin typeface="Arial Black"/>
              <a:cs typeface="Arial Black"/>
            </a:rPr>
            <a:t>Promoting a Positive School Climate</a:t>
          </a:r>
          <a:endParaRPr lang="en-US" b="1" dirty="0">
            <a:solidFill>
              <a:srgbClr val="FFFFFF"/>
            </a:solidFill>
          </a:endParaRPr>
        </a:p>
      </dgm:t>
    </dgm:pt>
    <dgm:pt modelId="{3E8EE6F7-0DEE-CA4B-8663-8D2BC05935AB}" type="sibTrans" cxnId="{6699DC57-F27E-4746-8765-14B63A20BE8C}">
      <dgm:prSet/>
      <dgm:spPr/>
      <dgm:t>
        <a:bodyPr/>
        <a:lstStyle/>
        <a:p>
          <a:endParaRPr lang="en-US"/>
        </a:p>
      </dgm:t>
    </dgm:pt>
    <dgm:pt modelId="{7C241D96-FFF2-D246-AE59-30379DA236D9}" type="parTrans" cxnId="{6699DC57-F27E-4746-8765-14B63A20BE8C}">
      <dgm:prSet/>
      <dgm:spPr/>
      <dgm:t>
        <a:bodyPr/>
        <a:lstStyle/>
        <a:p>
          <a:endParaRPr lang="en-US"/>
        </a:p>
      </dgm:t>
    </dgm:pt>
    <dgm:pt modelId="{59898941-FEBA-254D-BE3B-8EE5652E9A35}" type="pres">
      <dgm:prSet presAssocID="{6A40A520-9118-4947-AEF8-1A85FB8E16EC}" presName="diagram" presStyleCnt="0">
        <dgm:presLayoutVars>
          <dgm:dir/>
          <dgm:resizeHandles val="exact"/>
        </dgm:presLayoutVars>
      </dgm:prSet>
      <dgm:spPr/>
    </dgm:pt>
    <dgm:pt modelId="{EB2B639D-6F01-D84A-A5B2-1F10E7168AA8}" type="pres">
      <dgm:prSet presAssocID="{03A16BCC-D95E-894D-BC84-C3C7276964C5}" presName="node" presStyleLbl="node1" presStyleIdx="0" presStyleCnt="2" custScaleX="193422" custScaleY="64703">
        <dgm:presLayoutVars>
          <dgm:bulletEnabled val="1"/>
        </dgm:presLayoutVars>
      </dgm:prSet>
      <dgm:spPr/>
    </dgm:pt>
    <dgm:pt modelId="{56222934-0449-CF45-B41A-915D31FF7919}" type="pres">
      <dgm:prSet presAssocID="{5B73D6CE-8FD4-804D-A2AC-A97A079592BA}" presName="sibTrans" presStyleCnt="0"/>
      <dgm:spPr/>
    </dgm:pt>
    <dgm:pt modelId="{02AE7404-DBF7-134A-9E5B-3283D5A58C18}" type="pres">
      <dgm:prSet presAssocID="{CF5E3176-466C-0742-8214-19CFBDF25F86}" presName="node" presStyleLbl="node1" presStyleIdx="1" presStyleCnt="2" custScaleX="193422">
        <dgm:presLayoutVars>
          <dgm:bulletEnabled val="1"/>
        </dgm:presLayoutVars>
      </dgm:prSet>
      <dgm:spPr/>
    </dgm:pt>
  </dgm:ptLst>
  <dgm:cxnLst>
    <dgm:cxn modelId="{59557B10-3B86-6847-92E4-7E0A196B94AC}" type="presOf" srcId="{CF5E3176-466C-0742-8214-19CFBDF25F86}" destId="{02AE7404-DBF7-134A-9E5B-3283D5A58C18}" srcOrd="0" destOrd="0" presId="urn:microsoft.com/office/officeart/2005/8/layout/default"/>
    <dgm:cxn modelId="{F606702B-2B15-574A-A131-C0D09D0739EE}" srcId="{6A40A520-9118-4947-AEF8-1A85FB8E16EC}" destId="{03A16BCC-D95E-894D-BC84-C3C7276964C5}" srcOrd="0" destOrd="0" parTransId="{7177B2BE-88BA-A146-AC79-64989E7B7BD3}" sibTransId="{5B73D6CE-8FD4-804D-A2AC-A97A079592BA}"/>
    <dgm:cxn modelId="{6699DC57-F27E-4746-8765-14B63A20BE8C}" srcId="{6A40A520-9118-4947-AEF8-1A85FB8E16EC}" destId="{CF5E3176-466C-0742-8214-19CFBDF25F86}" srcOrd="1" destOrd="0" parTransId="{7C241D96-FFF2-D246-AE59-30379DA236D9}" sibTransId="{3E8EE6F7-0DEE-CA4B-8663-8D2BC05935AB}"/>
    <dgm:cxn modelId="{152251AB-DA17-5E4B-971B-46DC9D4214D2}" type="presOf" srcId="{6A40A520-9118-4947-AEF8-1A85FB8E16EC}" destId="{59898941-FEBA-254D-BE3B-8EE5652E9A35}" srcOrd="0" destOrd="0" presId="urn:microsoft.com/office/officeart/2005/8/layout/default"/>
    <dgm:cxn modelId="{772FACE2-A864-AC4D-9993-D463E93BCB20}" type="presOf" srcId="{03A16BCC-D95E-894D-BC84-C3C7276964C5}" destId="{EB2B639D-6F01-D84A-A5B2-1F10E7168AA8}" srcOrd="0" destOrd="0" presId="urn:microsoft.com/office/officeart/2005/8/layout/default"/>
    <dgm:cxn modelId="{20440B3B-3ECE-2741-99EC-DFDEEACD2C2D}" type="presParOf" srcId="{59898941-FEBA-254D-BE3B-8EE5652E9A35}" destId="{EB2B639D-6F01-D84A-A5B2-1F10E7168AA8}" srcOrd="0" destOrd="0" presId="urn:microsoft.com/office/officeart/2005/8/layout/default"/>
    <dgm:cxn modelId="{10D5E6EC-FC7B-7D4C-A670-2793566317E8}" type="presParOf" srcId="{59898941-FEBA-254D-BE3B-8EE5652E9A35}" destId="{56222934-0449-CF45-B41A-915D31FF7919}" srcOrd="1" destOrd="0" presId="urn:microsoft.com/office/officeart/2005/8/layout/default"/>
    <dgm:cxn modelId="{4E5BB27D-1601-D14F-ADDB-62201AD5361B}" type="presParOf" srcId="{59898941-FEBA-254D-BE3B-8EE5652E9A35}" destId="{02AE7404-DBF7-134A-9E5B-3283D5A58C18}"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949DE5DC-E46E-6642-8207-0C322723A2A7}"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7B54A2DD-4A6A-964D-B174-4117915CF969}">
      <dgm:prSet custT="1"/>
      <dgm:spPr/>
      <dgm:t>
        <a:bodyPr/>
        <a:lstStyle/>
        <a:p>
          <a:pPr rtl="0"/>
          <a:r>
            <a:rPr lang="en-US" sz="3000" b="0" dirty="0"/>
            <a:t>Nurtures personal growth</a:t>
          </a:r>
          <a:endParaRPr lang="en-US" sz="3000" dirty="0"/>
        </a:p>
      </dgm:t>
    </dgm:pt>
    <dgm:pt modelId="{A6A87F35-86BC-9941-9ABF-6E8758D76C5B}" type="parTrans" cxnId="{3B0CC947-1F28-944D-B052-443C45413033}">
      <dgm:prSet/>
      <dgm:spPr/>
      <dgm:t>
        <a:bodyPr/>
        <a:lstStyle/>
        <a:p>
          <a:endParaRPr lang="en-US"/>
        </a:p>
      </dgm:t>
    </dgm:pt>
    <dgm:pt modelId="{E0DCA15F-C150-BF48-A2F2-DEE937123D20}" type="sibTrans" cxnId="{3B0CC947-1F28-944D-B052-443C45413033}">
      <dgm:prSet/>
      <dgm:spPr/>
      <dgm:t>
        <a:bodyPr/>
        <a:lstStyle/>
        <a:p>
          <a:endParaRPr lang="en-US"/>
        </a:p>
      </dgm:t>
    </dgm:pt>
    <dgm:pt modelId="{7B478F28-3778-6449-B617-70D1CC834EE1}">
      <dgm:prSet custT="1"/>
      <dgm:spPr>
        <a:solidFill>
          <a:srgbClr val="056839"/>
        </a:solidFill>
      </dgm:spPr>
      <dgm:t>
        <a:bodyPr/>
        <a:lstStyle/>
        <a:p>
          <a:pPr rtl="0"/>
          <a:r>
            <a:rPr lang="en-US" sz="3000" b="0" dirty="0"/>
            <a:t>Conducive to learning</a:t>
          </a:r>
          <a:endParaRPr lang="en-US" sz="3000" dirty="0"/>
        </a:p>
      </dgm:t>
    </dgm:pt>
    <dgm:pt modelId="{0D19A030-2F41-E440-B9C8-8ABA72F26EBB}" type="parTrans" cxnId="{AEECEDC6-302B-AE4C-BDEB-98D83E672C91}">
      <dgm:prSet/>
      <dgm:spPr/>
      <dgm:t>
        <a:bodyPr/>
        <a:lstStyle/>
        <a:p>
          <a:endParaRPr lang="en-US"/>
        </a:p>
      </dgm:t>
    </dgm:pt>
    <dgm:pt modelId="{6268C03F-8230-194F-AB00-4162FCFEA725}" type="sibTrans" cxnId="{AEECEDC6-302B-AE4C-BDEB-98D83E672C91}">
      <dgm:prSet/>
      <dgm:spPr/>
      <dgm:t>
        <a:bodyPr/>
        <a:lstStyle/>
        <a:p>
          <a:endParaRPr lang="en-US"/>
        </a:p>
      </dgm:t>
    </dgm:pt>
    <dgm:pt modelId="{EE20804A-406E-BF46-B2FB-A737BD37351C}">
      <dgm:prSet custT="1"/>
      <dgm:spPr/>
      <dgm:t>
        <a:bodyPr/>
        <a:lstStyle/>
        <a:p>
          <a:pPr rtl="0"/>
          <a:r>
            <a:rPr lang="en-US" sz="3000" b="0" dirty="0"/>
            <a:t>Students are and feel physically and emotionally safe</a:t>
          </a:r>
          <a:endParaRPr lang="en-US" sz="3000" dirty="0"/>
        </a:p>
      </dgm:t>
    </dgm:pt>
    <dgm:pt modelId="{E6B52386-85F2-6149-BA0A-1925EFECA470}" type="parTrans" cxnId="{1E9D828D-526E-6E42-85FB-E3892D8FAAFA}">
      <dgm:prSet/>
      <dgm:spPr/>
      <dgm:t>
        <a:bodyPr/>
        <a:lstStyle/>
        <a:p>
          <a:endParaRPr lang="en-US"/>
        </a:p>
      </dgm:t>
    </dgm:pt>
    <dgm:pt modelId="{F2D75DDB-504F-1349-80F4-8EE705A11E0F}" type="sibTrans" cxnId="{1E9D828D-526E-6E42-85FB-E3892D8FAAFA}">
      <dgm:prSet/>
      <dgm:spPr/>
      <dgm:t>
        <a:bodyPr/>
        <a:lstStyle/>
        <a:p>
          <a:endParaRPr lang="en-US"/>
        </a:p>
      </dgm:t>
    </dgm:pt>
    <dgm:pt modelId="{B1EF08D5-E473-9D4D-97B7-3EBC4D8EE6CF}">
      <dgm:prSet custT="1"/>
      <dgm:spPr/>
      <dgm:t>
        <a:bodyPr/>
        <a:lstStyle/>
        <a:p>
          <a:pPr rtl="0"/>
          <a:r>
            <a:rPr lang="en-US" sz="3000" b="0" dirty="0"/>
            <a:t>Promotes healthy lifestyles</a:t>
          </a:r>
          <a:endParaRPr lang="en-US" sz="3000" dirty="0"/>
        </a:p>
      </dgm:t>
    </dgm:pt>
    <dgm:pt modelId="{A7AFCFB7-9999-F048-9632-9365AD762B27}" type="parTrans" cxnId="{A93588DC-F3E7-5541-9011-03A7424F0FC0}">
      <dgm:prSet/>
      <dgm:spPr/>
      <dgm:t>
        <a:bodyPr/>
        <a:lstStyle/>
        <a:p>
          <a:endParaRPr lang="en-US"/>
        </a:p>
      </dgm:t>
    </dgm:pt>
    <dgm:pt modelId="{5B4DE870-208E-044C-8C4D-8E954806E105}" type="sibTrans" cxnId="{A93588DC-F3E7-5541-9011-03A7424F0FC0}">
      <dgm:prSet/>
      <dgm:spPr/>
      <dgm:t>
        <a:bodyPr/>
        <a:lstStyle/>
        <a:p>
          <a:endParaRPr lang="en-US"/>
        </a:p>
      </dgm:t>
    </dgm:pt>
    <dgm:pt modelId="{C05DC446-EC05-3F4B-9FEE-D60E82C8DDFC}" type="pres">
      <dgm:prSet presAssocID="{949DE5DC-E46E-6642-8207-0C322723A2A7}" presName="diagram" presStyleCnt="0">
        <dgm:presLayoutVars>
          <dgm:dir/>
          <dgm:resizeHandles val="exact"/>
        </dgm:presLayoutVars>
      </dgm:prSet>
      <dgm:spPr/>
    </dgm:pt>
    <dgm:pt modelId="{7DD34356-30AE-B242-A827-B37B446C399B}" type="pres">
      <dgm:prSet presAssocID="{7B54A2DD-4A6A-964D-B174-4117915CF969}" presName="node" presStyleLbl="node1" presStyleIdx="0" presStyleCnt="4" custScaleX="585954" custLinFactNeighborX="-6052">
        <dgm:presLayoutVars>
          <dgm:bulletEnabled val="1"/>
        </dgm:presLayoutVars>
      </dgm:prSet>
      <dgm:spPr/>
    </dgm:pt>
    <dgm:pt modelId="{D9F476EF-3940-9744-8A2F-26090C1C5C2B}" type="pres">
      <dgm:prSet presAssocID="{E0DCA15F-C150-BF48-A2F2-DEE937123D20}" presName="sibTrans" presStyleCnt="0"/>
      <dgm:spPr/>
    </dgm:pt>
    <dgm:pt modelId="{A3CCEA62-166E-E24D-AC5D-7B362BD3AE77}" type="pres">
      <dgm:prSet presAssocID="{7B478F28-3778-6449-B617-70D1CC834EE1}" presName="node" presStyleLbl="node1" presStyleIdx="1" presStyleCnt="4" custScaleX="585954">
        <dgm:presLayoutVars>
          <dgm:bulletEnabled val="1"/>
        </dgm:presLayoutVars>
      </dgm:prSet>
      <dgm:spPr/>
    </dgm:pt>
    <dgm:pt modelId="{8422791E-3FBA-934E-8493-69AA2DE71FE3}" type="pres">
      <dgm:prSet presAssocID="{6268C03F-8230-194F-AB00-4162FCFEA725}" presName="sibTrans" presStyleCnt="0"/>
      <dgm:spPr/>
    </dgm:pt>
    <dgm:pt modelId="{613115C8-6A90-F342-BE36-6F3E274CB39F}" type="pres">
      <dgm:prSet presAssocID="{EE20804A-406E-BF46-B2FB-A737BD37351C}" presName="node" presStyleLbl="node1" presStyleIdx="2" presStyleCnt="4" custScaleX="585954">
        <dgm:presLayoutVars>
          <dgm:bulletEnabled val="1"/>
        </dgm:presLayoutVars>
      </dgm:prSet>
      <dgm:spPr/>
    </dgm:pt>
    <dgm:pt modelId="{1884239A-6DB2-1A49-AB4B-3213CAB63881}" type="pres">
      <dgm:prSet presAssocID="{F2D75DDB-504F-1349-80F4-8EE705A11E0F}" presName="sibTrans" presStyleCnt="0"/>
      <dgm:spPr/>
    </dgm:pt>
    <dgm:pt modelId="{471367F1-7C14-DE43-84A7-68538DC3E697}" type="pres">
      <dgm:prSet presAssocID="{B1EF08D5-E473-9D4D-97B7-3EBC4D8EE6CF}" presName="node" presStyleLbl="node1" presStyleIdx="3" presStyleCnt="4" custScaleX="585954">
        <dgm:presLayoutVars>
          <dgm:bulletEnabled val="1"/>
        </dgm:presLayoutVars>
      </dgm:prSet>
      <dgm:spPr/>
    </dgm:pt>
  </dgm:ptLst>
  <dgm:cxnLst>
    <dgm:cxn modelId="{D11B242D-C4F5-9F4C-8BF3-D39DD103B89E}" type="presOf" srcId="{949DE5DC-E46E-6642-8207-0C322723A2A7}" destId="{C05DC446-EC05-3F4B-9FEE-D60E82C8DDFC}" srcOrd="0" destOrd="0" presId="urn:microsoft.com/office/officeart/2005/8/layout/default"/>
    <dgm:cxn modelId="{E064DB30-94E7-FF43-ADF0-955606FFFA95}" type="presOf" srcId="{B1EF08D5-E473-9D4D-97B7-3EBC4D8EE6CF}" destId="{471367F1-7C14-DE43-84A7-68538DC3E697}" srcOrd="0" destOrd="0" presId="urn:microsoft.com/office/officeart/2005/8/layout/default"/>
    <dgm:cxn modelId="{D6204743-426D-274D-AD74-A626A36B1F56}" type="presOf" srcId="{EE20804A-406E-BF46-B2FB-A737BD37351C}" destId="{613115C8-6A90-F342-BE36-6F3E274CB39F}" srcOrd="0" destOrd="0" presId="urn:microsoft.com/office/officeart/2005/8/layout/default"/>
    <dgm:cxn modelId="{3B0CC947-1F28-944D-B052-443C45413033}" srcId="{949DE5DC-E46E-6642-8207-0C322723A2A7}" destId="{7B54A2DD-4A6A-964D-B174-4117915CF969}" srcOrd="0" destOrd="0" parTransId="{A6A87F35-86BC-9941-9ABF-6E8758D76C5B}" sibTransId="{E0DCA15F-C150-BF48-A2F2-DEE937123D20}"/>
    <dgm:cxn modelId="{1E9D828D-526E-6E42-85FB-E3892D8FAAFA}" srcId="{949DE5DC-E46E-6642-8207-0C322723A2A7}" destId="{EE20804A-406E-BF46-B2FB-A737BD37351C}" srcOrd="2" destOrd="0" parTransId="{E6B52386-85F2-6149-BA0A-1925EFECA470}" sibTransId="{F2D75DDB-504F-1349-80F4-8EE705A11E0F}"/>
    <dgm:cxn modelId="{D2D8C7B3-1CBE-994F-9F77-018AA89DB505}" type="presOf" srcId="{7B54A2DD-4A6A-964D-B174-4117915CF969}" destId="{7DD34356-30AE-B242-A827-B37B446C399B}" srcOrd="0" destOrd="0" presId="urn:microsoft.com/office/officeart/2005/8/layout/default"/>
    <dgm:cxn modelId="{AEECEDC6-302B-AE4C-BDEB-98D83E672C91}" srcId="{949DE5DC-E46E-6642-8207-0C322723A2A7}" destId="{7B478F28-3778-6449-B617-70D1CC834EE1}" srcOrd="1" destOrd="0" parTransId="{0D19A030-2F41-E440-B9C8-8ABA72F26EBB}" sibTransId="{6268C03F-8230-194F-AB00-4162FCFEA725}"/>
    <dgm:cxn modelId="{A93588DC-F3E7-5541-9011-03A7424F0FC0}" srcId="{949DE5DC-E46E-6642-8207-0C322723A2A7}" destId="{B1EF08D5-E473-9D4D-97B7-3EBC4D8EE6CF}" srcOrd="3" destOrd="0" parTransId="{A7AFCFB7-9999-F048-9632-9365AD762B27}" sibTransId="{5B4DE870-208E-044C-8C4D-8E954806E105}"/>
    <dgm:cxn modelId="{EE5BF7EA-3803-904A-9C87-8B0166473819}" type="presOf" srcId="{7B478F28-3778-6449-B617-70D1CC834EE1}" destId="{A3CCEA62-166E-E24D-AC5D-7B362BD3AE77}" srcOrd="0" destOrd="0" presId="urn:microsoft.com/office/officeart/2005/8/layout/default"/>
    <dgm:cxn modelId="{2DDB6E18-D327-0145-A015-1B0C1AEEAA9B}" type="presParOf" srcId="{C05DC446-EC05-3F4B-9FEE-D60E82C8DDFC}" destId="{7DD34356-30AE-B242-A827-B37B446C399B}" srcOrd="0" destOrd="0" presId="urn:microsoft.com/office/officeart/2005/8/layout/default"/>
    <dgm:cxn modelId="{028F5F2E-00F4-9F47-BBBF-49CAD208DF9D}" type="presParOf" srcId="{C05DC446-EC05-3F4B-9FEE-D60E82C8DDFC}" destId="{D9F476EF-3940-9744-8A2F-26090C1C5C2B}" srcOrd="1" destOrd="0" presId="urn:microsoft.com/office/officeart/2005/8/layout/default"/>
    <dgm:cxn modelId="{902922A7-C114-F24F-9512-166E94F2D782}" type="presParOf" srcId="{C05DC446-EC05-3F4B-9FEE-D60E82C8DDFC}" destId="{A3CCEA62-166E-E24D-AC5D-7B362BD3AE77}" srcOrd="2" destOrd="0" presId="urn:microsoft.com/office/officeart/2005/8/layout/default"/>
    <dgm:cxn modelId="{FE98DE84-E62B-8640-B4ED-224E5B3DA482}" type="presParOf" srcId="{C05DC446-EC05-3F4B-9FEE-D60E82C8DDFC}" destId="{8422791E-3FBA-934E-8493-69AA2DE71FE3}" srcOrd="3" destOrd="0" presId="urn:microsoft.com/office/officeart/2005/8/layout/default"/>
    <dgm:cxn modelId="{1FF4AF4A-0A9A-D44A-BF15-B81CB855CDA8}" type="presParOf" srcId="{C05DC446-EC05-3F4B-9FEE-D60E82C8DDFC}" destId="{613115C8-6A90-F342-BE36-6F3E274CB39F}" srcOrd="4" destOrd="0" presId="urn:microsoft.com/office/officeart/2005/8/layout/default"/>
    <dgm:cxn modelId="{4D23ACD0-0DCC-0D4E-8363-E0FE58E3AB1B}" type="presParOf" srcId="{C05DC446-EC05-3F4B-9FEE-D60E82C8DDFC}" destId="{1884239A-6DB2-1A49-AB4B-3213CAB63881}" srcOrd="5" destOrd="0" presId="urn:microsoft.com/office/officeart/2005/8/layout/default"/>
    <dgm:cxn modelId="{671D42A7-CC87-0943-BEDD-253D33FE9C4C}" type="presParOf" srcId="{C05DC446-EC05-3F4B-9FEE-D60E82C8DDFC}" destId="{471367F1-7C14-DE43-84A7-68538DC3E697}"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280E3ADB-8FB3-4FFA-B217-D11841EDE2A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69413C5-F085-4632-A7C3-0F2FD7452A01}">
      <dgm:prSet custT="1"/>
      <dgm:spPr>
        <a:solidFill>
          <a:schemeClr val="accent1">
            <a:lumMod val="75000"/>
          </a:schemeClr>
        </a:solidFill>
      </dgm:spPr>
      <dgm:t>
        <a:bodyPr/>
        <a:lstStyle/>
        <a:p>
          <a:pPr algn="ctr" rtl="0"/>
          <a:r>
            <a:rPr lang="en-US" sz="3200" b="0" dirty="0">
              <a:latin typeface="Arial Black"/>
              <a:cs typeface="Arial Black"/>
            </a:rPr>
            <a:t>Creating a Positive and Safe Values-Based School Climate and Culture</a:t>
          </a:r>
        </a:p>
      </dgm:t>
    </dgm:pt>
    <dgm:pt modelId="{0CBCD3D9-41CB-45FF-9E12-7767AD701519}" type="parTrans" cxnId="{D83E48AB-6ADC-4A59-A81B-00D32D38FEC3}">
      <dgm:prSet/>
      <dgm:spPr/>
      <dgm:t>
        <a:bodyPr/>
        <a:lstStyle/>
        <a:p>
          <a:endParaRPr lang="en-US"/>
        </a:p>
      </dgm:t>
    </dgm:pt>
    <dgm:pt modelId="{8EBB7A9B-5D9D-44A1-AA1E-293D5444ACDE}" type="sibTrans" cxnId="{D83E48AB-6ADC-4A59-A81B-00D32D38FEC3}">
      <dgm:prSet/>
      <dgm:spPr/>
      <dgm:t>
        <a:bodyPr/>
        <a:lstStyle/>
        <a:p>
          <a:endParaRPr lang="en-US"/>
        </a:p>
      </dgm:t>
    </dgm:pt>
    <dgm:pt modelId="{55681B9C-1221-494F-A8E8-CC9E289C8981}" type="pres">
      <dgm:prSet presAssocID="{280E3ADB-8FB3-4FFA-B217-D11841EDE2A3}" presName="linear" presStyleCnt="0">
        <dgm:presLayoutVars>
          <dgm:animLvl val="lvl"/>
          <dgm:resizeHandles val="exact"/>
        </dgm:presLayoutVars>
      </dgm:prSet>
      <dgm:spPr/>
    </dgm:pt>
    <dgm:pt modelId="{3D8C1428-057E-4759-ACC3-07F11E55375B}" type="pres">
      <dgm:prSet presAssocID="{669413C5-F085-4632-A7C3-0F2FD7452A01}" presName="parentText" presStyleLbl="node1" presStyleIdx="0" presStyleCnt="1" custScaleY="299028">
        <dgm:presLayoutVars>
          <dgm:chMax val="0"/>
          <dgm:bulletEnabled val="1"/>
        </dgm:presLayoutVars>
      </dgm:prSet>
      <dgm:spPr/>
    </dgm:pt>
  </dgm:ptLst>
  <dgm:cxnLst>
    <dgm:cxn modelId="{DC404B0A-142D-DE4B-B4F4-DAB54D866581}" type="presOf" srcId="{280E3ADB-8FB3-4FFA-B217-D11841EDE2A3}" destId="{55681B9C-1221-494F-A8E8-CC9E289C8981}" srcOrd="0" destOrd="0" presId="urn:microsoft.com/office/officeart/2005/8/layout/vList2"/>
    <dgm:cxn modelId="{D83E48AB-6ADC-4A59-A81B-00D32D38FEC3}" srcId="{280E3ADB-8FB3-4FFA-B217-D11841EDE2A3}" destId="{669413C5-F085-4632-A7C3-0F2FD7452A01}" srcOrd="0" destOrd="0" parTransId="{0CBCD3D9-41CB-45FF-9E12-7767AD701519}" sibTransId="{8EBB7A9B-5D9D-44A1-AA1E-293D5444ACDE}"/>
    <dgm:cxn modelId="{9DE0CAFE-5ADF-C54B-946E-AB98829C58AC}" type="presOf" srcId="{669413C5-F085-4632-A7C3-0F2FD7452A01}" destId="{3D8C1428-057E-4759-ACC3-07F11E55375B}" srcOrd="0" destOrd="0" presId="urn:microsoft.com/office/officeart/2005/8/layout/vList2"/>
    <dgm:cxn modelId="{53CFB71D-E993-3445-9E16-26BE36E2EB60}" type="presParOf" srcId="{55681B9C-1221-494F-A8E8-CC9E289C8981}" destId="{3D8C1428-057E-4759-ACC3-07F11E55375B}"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7E36817B-A075-4398-AB95-2825080E01F5}" type="doc">
      <dgm:prSet loTypeId="urn:microsoft.com/office/officeart/2005/8/layout/radial6" loCatId="cycle" qsTypeId="urn:microsoft.com/office/officeart/2005/8/quickstyle/simple5" qsCatId="simple" csTypeId="urn:microsoft.com/office/officeart/2005/8/colors/colorful1" csCatId="colorful" phldr="1"/>
      <dgm:spPr/>
      <dgm:t>
        <a:bodyPr/>
        <a:lstStyle/>
        <a:p>
          <a:endParaRPr lang="en-US"/>
        </a:p>
      </dgm:t>
    </dgm:pt>
    <dgm:pt modelId="{76776427-041A-422B-9C98-94129A92406F}">
      <dgm:prSet phldrT="[Text]"/>
      <dgm:spPr/>
      <dgm:t>
        <a:bodyPr/>
        <a:lstStyle/>
        <a:p>
          <a:r>
            <a:rPr lang="en-US" dirty="0"/>
            <a:t>School Climate</a:t>
          </a:r>
        </a:p>
      </dgm:t>
    </dgm:pt>
    <dgm:pt modelId="{894F9E61-D015-4D29-888E-DB707E30C2C6}" type="parTrans" cxnId="{C9E0A57B-492B-4345-BCF6-A5C2E470CDB9}">
      <dgm:prSet/>
      <dgm:spPr/>
      <dgm:t>
        <a:bodyPr/>
        <a:lstStyle/>
        <a:p>
          <a:endParaRPr lang="en-US"/>
        </a:p>
      </dgm:t>
    </dgm:pt>
    <dgm:pt modelId="{CD4E02FF-CF02-4626-830A-9AD518E78278}" type="sibTrans" cxnId="{C9E0A57B-492B-4345-BCF6-A5C2E470CDB9}">
      <dgm:prSet/>
      <dgm:spPr/>
      <dgm:t>
        <a:bodyPr/>
        <a:lstStyle/>
        <a:p>
          <a:endParaRPr lang="en-US"/>
        </a:p>
      </dgm:t>
    </dgm:pt>
    <dgm:pt modelId="{8F2950BB-DB96-4C83-8A37-18F602CFBB46}">
      <dgm:prSet phldrT="[Text]" custT="1"/>
      <dgm:spPr>
        <a:solidFill>
          <a:srgbClr val="FF0000"/>
        </a:solidFill>
      </dgm:spPr>
      <dgm:t>
        <a:bodyPr/>
        <a:lstStyle/>
        <a:p>
          <a:r>
            <a:rPr lang="en-US" sz="2200" dirty="0"/>
            <a:t>Positive Culture</a:t>
          </a:r>
        </a:p>
      </dgm:t>
    </dgm:pt>
    <dgm:pt modelId="{D6414337-C942-41C5-9832-D861C62AA8C2}" type="parTrans" cxnId="{BCC81E3C-2727-42B0-863F-B947BE620C42}">
      <dgm:prSet/>
      <dgm:spPr/>
      <dgm:t>
        <a:bodyPr/>
        <a:lstStyle/>
        <a:p>
          <a:endParaRPr lang="en-US"/>
        </a:p>
      </dgm:t>
    </dgm:pt>
    <dgm:pt modelId="{EDB37EF2-0BE2-4445-892A-84404EAC4B0A}" type="sibTrans" cxnId="{BCC81E3C-2727-42B0-863F-B947BE620C42}">
      <dgm:prSet/>
      <dgm:spPr/>
      <dgm:t>
        <a:bodyPr/>
        <a:lstStyle/>
        <a:p>
          <a:endParaRPr lang="en-US"/>
        </a:p>
      </dgm:t>
    </dgm:pt>
    <dgm:pt modelId="{D6E2D593-3DCD-4E3F-87A5-EE4AC3B6DB22}">
      <dgm:prSet phldrT="[Text]" custT="1"/>
      <dgm:spPr>
        <a:solidFill>
          <a:schemeClr val="bg2">
            <a:lumMod val="25000"/>
          </a:schemeClr>
        </a:solidFill>
      </dgm:spPr>
      <dgm:t>
        <a:bodyPr/>
        <a:lstStyle/>
        <a:p>
          <a:r>
            <a:rPr lang="en-US" sz="2200" dirty="0"/>
            <a:t>Engagement</a:t>
          </a:r>
        </a:p>
      </dgm:t>
    </dgm:pt>
    <dgm:pt modelId="{548E0CAD-7466-43A9-BD26-42E246A734F3}" type="parTrans" cxnId="{6BED2C86-A697-4823-BB95-32621BEC7713}">
      <dgm:prSet/>
      <dgm:spPr/>
      <dgm:t>
        <a:bodyPr/>
        <a:lstStyle/>
        <a:p>
          <a:endParaRPr lang="en-US"/>
        </a:p>
      </dgm:t>
    </dgm:pt>
    <dgm:pt modelId="{BEAD4469-9713-4069-AAC5-5DD1387BF3A7}" type="sibTrans" cxnId="{6BED2C86-A697-4823-BB95-32621BEC7713}">
      <dgm:prSet/>
      <dgm:spPr/>
      <dgm:t>
        <a:bodyPr/>
        <a:lstStyle/>
        <a:p>
          <a:endParaRPr lang="en-US"/>
        </a:p>
      </dgm:t>
    </dgm:pt>
    <dgm:pt modelId="{A0181565-D677-475C-A4A5-3F1E15BFC5AA}">
      <dgm:prSet phldrT="[Text]" custT="1"/>
      <dgm:spPr/>
      <dgm:t>
        <a:bodyPr/>
        <a:lstStyle/>
        <a:p>
          <a:r>
            <a:rPr lang="en-US" sz="2200" dirty="0"/>
            <a:t>Quality Instruction</a:t>
          </a:r>
        </a:p>
      </dgm:t>
    </dgm:pt>
    <dgm:pt modelId="{AA23248D-D5A6-4D01-BB24-C1A3EE080D87}" type="parTrans" cxnId="{7BAA3CDD-1CD4-482E-BD69-87BE5FE61419}">
      <dgm:prSet/>
      <dgm:spPr/>
      <dgm:t>
        <a:bodyPr/>
        <a:lstStyle/>
        <a:p>
          <a:endParaRPr lang="en-US"/>
        </a:p>
      </dgm:t>
    </dgm:pt>
    <dgm:pt modelId="{6A4577DF-BC8E-48EC-8ED5-56E9682A185D}" type="sibTrans" cxnId="{7BAA3CDD-1CD4-482E-BD69-87BE5FE61419}">
      <dgm:prSet/>
      <dgm:spPr/>
      <dgm:t>
        <a:bodyPr/>
        <a:lstStyle/>
        <a:p>
          <a:endParaRPr lang="en-US"/>
        </a:p>
      </dgm:t>
    </dgm:pt>
    <dgm:pt modelId="{422CCF59-5014-4AAB-9CAE-BA73C1B2B265}">
      <dgm:prSet phldrT="[Text]" custT="1"/>
      <dgm:spPr/>
      <dgm:t>
        <a:bodyPr/>
        <a:lstStyle/>
        <a:p>
          <a:r>
            <a:rPr lang="en-US" sz="2200" dirty="0"/>
            <a:t>Inspirational Leadership</a:t>
          </a:r>
        </a:p>
      </dgm:t>
    </dgm:pt>
    <dgm:pt modelId="{3EDB93A9-45C6-4AF0-B948-E9F9D955E60A}" type="parTrans" cxnId="{73C2F8F7-86C0-484B-8774-8464A0642C21}">
      <dgm:prSet/>
      <dgm:spPr/>
      <dgm:t>
        <a:bodyPr/>
        <a:lstStyle/>
        <a:p>
          <a:endParaRPr lang="en-US"/>
        </a:p>
      </dgm:t>
    </dgm:pt>
    <dgm:pt modelId="{C32EC9FF-0A26-4BAE-A400-0C9506EA6F1D}" type="sibTrans" cxnId="{73C2F8F7-86C0-484B-8774-8464A0642C21}">
      <dgm:prSet/>
      <dgm:spPr/>
      <dgm:t>
        <a:bodyPr/>
        <a:lstStyle/>
        <a:p>
          <a:endParaRPr lang="en-US"/>
        </a:p>
      </dgm:t>
    </dgm:pt>
    <dgm:pt modelId="{22A20994-0CCE-4CED-9011-E6DCCBA168AF}">
      <dgm:prSet phldrT="[Text]" custT="1"/>
      <dgm:spPr>
        <a:solidFill>
          <a:schemeClr val="accent6">
            <a:lumMod val="50000"/>
          </a:schemeClr>
        </a:solidFill>
      </dgm:spPr>
      <dgm:t>
        <a:bodyPr/>
        <a:lstStyle/>
        <a:p>
          <a:r>
            <a:rPr lang="en-US" sz="2200" dirty="0"/>
            <a:t>Safety &amp; Positive Behavior</a:t>
          </a:r>
        </a:p>
      </dgm:t>
    </dgm:pt>
    <dgm:pt modelId="{598C31E2-382A-44E0-9372-5E3F67519C84}" type="parTrans" cxnId="{EB9EC56A-7440-442D-9BFD-3261BF4255AB}">
      <dgm:prSet/>
      <dgm:spPr/>
      <dgm:t>
        <a:bodyPr/>
        <a:lstStyle/>
        <a:p>
          <a:endParaRPr lang="en-US"/>
        </a:p>
      </dgm:t>
    </dgm:pt>
    <dgm:pt modelId="{B93B09F4-88B6-42D3-9243-63AD9A6613FC}" type="sibTrans" cxnId="{EB9EC56A-7440-442D-9BFD-3261BF4255AB}">
      <dgm:prSet/>
      <dgm:spPr/>
      <dgm:t>
        <a:bodyPr/>
        <a:lstStyle/>
        <a:p>
          <a:endParaRPr lang="en-US"/>
        </a:p>
      </dgm:t>
    </dgm:pt>
    <dgm:pt modelId="{90972CF0-204C-42B4-B181-02282E9EC519}">
      <dgm:prSet phldrT="[Text]" custT="1"/>
      <dgm:spPr>
        <a:solidFill>
          <a:srgbClr val="008000"/>
        </a:solidFill>
      </dgm:spPr>
      <dgm:t>
        <a:bodyPr/>
        <a:lstStyle/>
        <a:p>
          <a:r>
            <a:rPr lang="en-US" sz="2200" dirty="0"/>
            <a:t>Positive Learning Environment</a:t>
          </a:r>
        </a:p>
      </dgm:t>
    </dgm:pt>
    <dgm:pt modelId="{2BD61ADB-ABA1-4BB7-B9EB-9653654C9398}" type="parTrans" cxnId="{32884082-A43D-4AE5-8DE0-8DC66814A0CF}">
      <dgm:prSet/>
      <dgm:spPr/>
      <dgm:t>
        <a:bodyPr/>
        <a:lstStyle/>
        <a:p>
          <a:endParaRPr lang="en-US"/>
        </a:p>
      </dgm:t>
    </dgm:pt>
    <dgm:pt modelId="{B301CF9A-4176-4DC6-91AF-BA8392D1E4D7}" type="sibTrans" cxnId="{32884082-A43D-4AE5-8DE0-8DC66814A0CF}">
      <dgm:prSet/>
      <dgm:spPr/>
      <dgm:t>
        <a:bodyPr/>
        <a:lstStyle/>
        <a:p>
          <a:endParaRPr lang="en-US"/>
        </a:p>
      </dgm:t>
    </dgm:pt>
    <dgm:pt modelId="{2879683D-2570-40C1-AD9F-90FAD3334682}" type="pres">
      <dgm:prSet presAssocID="{7E36817B-A075-4398-AB95-2825080E01F5}" presName="Name0" presStyleCnt="0">
        <dgm:presLayoutVars>
          <dgm:chMax val="1"/>
          <dgm:dir/>
          <dgm:animLvl val="ctr"/>
          <dgm:resizeHandles val="exact"/>
        </dgm:presLayoutVars>
      </dgm:prSet>
      <dgm:spPr/>
    </dgm:pt>
    <dgm:pt modelId="{438C095B-3CB3-4704-BBA9-E144A16D392E}" type="pres">
      <dgm:prSet presAssocID="{76776427-041A-422B-9C98-94129A92406F}" presName="centerShape" presStyleLbl="node0" presStyleIdx="0" presStyleCnt="1"/>
      <dgm:spPr/>
    </dgm:pt>
    <dgm:pt modelId="{8B0A4245-14F8-440E-AF2F-90ADFBE055DA}" type="pres">
      <dgm:prSet presAssocID="{8F2950BB-DB96-4C83-8A37-18F602CFBB46}" presName="node" presStyleLbl="node1" presStyleIdx="0" presStyleCnt="6" custScaleX="144570">
        <dgm:presLayoutVars>
          <dgm:bulletEnabled val="1"/>
        </dgm:presLayoutVars>
      </dgm:prSet>
      <dgm:spPr/>
    </dgm:pt>
    <dgm:pt modelId="{E620210F-EA05-4BD3-A3F5-4AE9455BAF04}" type="pres">
      <dgm:prSet presAssocID="{8F2950BB-DB96-4C83-8A37-18F602CFBB46}" presName="dummy" presStyleCnt="0"/>
      <dgm:spPr/>
    </dgm:pt>
    <dgm:pt modelId="{6EB24F98-363F-4DC2-B11D-6ADBDAEF24B0}" type="pres">
      <dgm:prSet presAssocID="{EDB37EF2-0BE2-4445-892A-84404EAC4B0A}" presName="sibTrans" presStyleLbl="sibTrans2D1" presStyleIdx="0" presStyleCnt="6"/>
      <dgm:spPr/>
    </dgm:pt>
    <dgm:pt modelId="{69F420BD-593C-4643-B315-8DB2BF79535E}" type="pres">
      <dgm:prSet presAssocID="{D6E2D593-3DCD-4E3F-87A5-EE4AC3B6DB22}" presName="node" presStyleLbl="node1" presStyleIdx="1" presStyleCnt="6" custScaleX="170416">
        <dgm:presLayoutVars>
          <dgm:bulletEnabled val="1"/>
        </dgm:presLayoutVars>
      </dgm:prSet>
      <dgm:spPr/>
    </dgm:pt>
    <dgm:pt modelId="{1DE571D1-DAF7-4B95-8CD5-9990662DD42A}" type="pres">
      <dgm:prSet presAssocID="{D6E2D593-3DCD-4E3F-87A5-EE4AC3B6DB22}" presName="dummy" presStyleCnt="0"/>
      <dgm:spPr/>
    </dgm:pt>
    <dgm:pt modelId="{D56452AC-D74C-42C4-8702-1140E69F33B8}" type="pres">
      <dgm:prSet presAssocID="{BEAD4469-9713-4069-AAC5-5DD1387BF3A7}" presName="sibTrans" presStyleLbl="sibTrans2D1" presStyleIdx="1" presStyleCnt="6"/>
      <dgm:spPr/>
    </dgm:pt>
    <dgm:pt modelId="{7D313D45-62BA-444E-A8A2-B01A5A7FC75B}" type="pres">
      <dgm:prSet presAssocID="{A0181565-D677-475C-A4A5-3F1E15BFC5AA}" presName="node" presStyleLbl="node1" presStyleIdx="2" presStyleCnt="6" custScaleX="144570">
        <dgm:presLayoutVars>
          <dgm:bulletEnabled val="1"/>
        </dgm:presLayoutVars>
      </dgm:prSet>
      <dgm:spPr/>
    </dgm:pt>
    <dgm:pt modelId="{D9571AA9-2DCB-4380-BE88-2A56242BDB40}" type="pres">
      <dgm:prSet presAssocID="{A0181565-D677-475C-A4A5-3F1E15BFC5AA}" presName="dummy" presStyleCnt="0"/>
      <dgm:spPr/>
    </dgm:pt>
    <dgm:pt modelId="{054408F6-72F3-4CF6-8CEE-4C87499E85C8}" type="pres">
      <dgm:prSet presAssocID="{6A4577DF-BC8E-48EC-8ED5-56E9682A185D}" presName="sibTrans" presStyleLbl="sibTrans2D1" presStyleIdx="2" presStyleCnt="6"/>
      <dgm:spPr/>
    </dgm:pt>
    <dgm:pt modelId="{BD7307BF-6BAD-4AFB-B764-E4FB2A5BDAF3}" type="pres">
      <dgm:prSet presAssocID="{422CCF59-5014-4AAB-9CAE-BA73C1B2B265}" presName="node" presStyleLbl="node1" presStyleIdx="3" presStyleCnt="6" custScaleX="162344">
        <dgm:presLayoutVars>
          <dgm:bulletEnabled val="1"/>
        </dgm:presLayoutVars>
      </dgm:prSet>
      <dgm:spPr/>
    </dgm:pt>
    <dgm:pt modelId="{48CA8671-6893-4185-9130-8A8EC217EE68}" type="pres">
      <dgm:prSet presAssocID="{422CCF59-5014-4AAB-9CAE-BA73C1B2B265}" presName="dummy" presStyleCnt="0"/>
      <dgm:spPr/>
    </dgm:pt>
    <dgm:pt modelId="{37662214-8441-40A0-9088-E00F2163FC33}" type="pres">
      <dgm:prSet presAssocID="{C32EC9FF-0A26-4BAE-A400-0C9506EA6F1D}" presName="sibTrans" presStyleLbl="sibTrans2D1" presStyleIdx="3" presStyleCnt="6"/>
      <dgm:spPr/>
    </dgm:pt>
    <dgm:pt modelId="{63559750-E527-4EEF-8D04-E69C0F5BCD46}" type="pres">
      <dgm:prSet presAssocID="{22A20994-0CCE-4CED-9011-E6DCCBA168AF}" presName="node" presStyleLbl="node1" presStyleIdx="4" presStyleCnt="6" custScaleX="144570">
        <dgm:presLayoutVars>
          <dgm:bulletEnabled val="1"/>
        </dgm:presLayoutVars>
      </dgm:prSet>
      <dgm:spPr/>
    </dgm:pt>
    <dgm:pt modelId="{E78008B1-C07A-4BDF-B138-3C24F0C951D1}" type="pres">
      <dgm:prSet presAssocID="{22A20994-0CCE-4CED-9011-E6DCCBA168AF}" presName="dummy" presStyleCnt="0"/>
      <dgm:spPr/>
    </dgm:pt>
    <dgm:pt modelId="{839EEB18-2A4C-4ADE-B753-9254C6AE76F9}" type="pres">
      <dgm:prSet presAssocID="{B93B09F4-88B6-42D3-9243-63AD9A6613FC}" presName="sibTrans" presStyleLbl="sibTrans2D1" presStyleIdx="4" presStyleCnt="6"/>
      <dgm:spPr/>
    </dgm:pt>
    <dgm:pt modelId="{E9118B8F-14EB-4131-A56D-340293681C18}" type="pres">
      <dgm:prSet presAssocID="{90972CF0-204C-42B4-B181-02282E9EC519}" presName="node" presStyleLbl="node1" presStyleIdx="5" presStyleCnt="6" custScaleX="185183">
        <dgm:presLayoutVars>
          <dgm:bulletEnabled val="1"/>
        </dgm:presLayoutVars>
      </dgm:prSet>
      <dgm:spPr/>
    </dgm:pt>
    <dgm:pt modelId="{A39C2B36-9A97-45F6-A01B-E33F1E5E070F}" type="pres">
      <dgm:prSet presAssocID="{90972CF0-204C-42B4-B181-02282E9EC519}" presName="dummy" presStyleCnt="0"/>
      <dgm:spPr/>
    </dgm:pt>
    <dgm:pt modelId="{5C3B70E6-AA80-403B-9050-2D7E5E419C47}" type="pres">
      <dgm:prSet presAssocID="{B301CF9A-4176-4DC6-91AF-BA8392D1E4D7}" presName="sibTrans" presStyleLbl="sibTrans2D1" presStyleIdx="5" presStyleCnt="6"/>
      <dgm:spPr/>
    </dgm:pt>
  </dgm:ptLst>
  <dgm:cxnLst>
    <dgm:cxn modelId="{FD8AAA0D-4A98-8548-9C9F-E1029F9F9634}" type="presOf" srcId="{BEAD4469-9713-4069-AAC5-5DD1387BF3A7}" destId="{D56452AC-D74C-42C4-8702-1140E69F33B8}" srcOrd="0" destOrd="0" presId="urn:microsoft.com/office/officeart/2005/8/layout/radial6"/>
    <dgm:cxn modelId="{D1D31A0F-FCDC-DE4D-AFA3-B80055B34793}" type="presOf" srcId="{422CCF59-5014-4AAB-9CAE-BA73C1B2B265}" destId="{BD7307BF-6BAD-4AFB-B764-E4FB2A5BDAF3}" srcOrd="0" destOrd="0" presId="urn:microsoft.com/office/officeart/2005/8/layout/radial6"/>
    <dgm:cxn modelId="{828C0014-159F-BE46-88A3-8D2A534EC362}" type="presOf" srcId="{B301CF9A-4176-4DC6-91AF-BA8392D1E4D7}" destId="{5C3B70E6-AA80-403B-9050-2D7E5E419C47}" srcOrd="0" destOrd="0" presId="urn:microsoft.com/office/officeart/2005/8/layout/radial6"/>
    <dgm:cxn modelId="{168EE917-23AF-784B-A426-A3987B6A4496}" type="presOf" srcId="{A0181565-D677-475C-A4A5-3F1E15BFC5AA}" destId="{7D313D45-62BA-444E-A8A2-B01A5A7FC75B}" srcOrd="0" destOrd="0" presId="urn:microsoft.com/office/officeart/2005/8/layout/radial6"/>
    <dgm:cxn modelId="{58E85929-2E46-0048-A38B-CF800195BE95}" type="presOf" srcId="{EDB37EF2-0BE2-4445-892A-84404EAC4B0A}" destId="{6EB24F98-363F-4DC2-B11D-6ADBDAEF24B0}" srcOrd="0" destOrd="0" presId="urn:microsoft.com/office/officeart/2005/8/layout/radial6"/>
    <dgm:cxn modelId="{9C86E632-14B4-6144-B2EA-97F181AC15B8}" type="presOf" srcId="{D6E2D593-3DCD-4E3F-87A5-EE4AC3B6DB22}" destId="{69F420BD-593C-4643-B315-8DB2BF79535E}" srcOrd="0" destOrd="0" presId="urn:microsoft.com/office/officeart/2005/8/layout/radial6"/>
    <dgm:cxn modelId="{3E31BE37-542B-FC47-80E7-A8AE08D968A8}" type="presOf" srcId="{B93B09F4-88B6-42D3-9243-63AD9A6613FC}" destId="{839EEB18-2A4C-4ADE-B753-9254C6AE76F9}" srcOrd="0" destOrd="0" presId="urn:microsoft.com/office/officeart/2005/8/layout/radial6"/>
    <dgm:cxn modelId="{BCC81E3C-2727-42B0-863F-B947BE620C42}" srcId="{76776427-041A-422B-9C98-94129A92406F}" destId="{8F2950BB-DB96-4C83-8A37-18F602CFBB46}" srcOrd="0" destOrd="0" parTransId="{D6414337-C942-41C5-9832-D861C62AA8C2}" sibTransId="{EDB37EF2-0BE2-4445-892A-84404EAC4B0A}"/>
    <dgm:cxn modelId="{F8F28A47-C664-FF4E-9BA8-C32C8D086A2F}" type="presOf" srcId="{90972CF0-204C-42B4-B181-02282E9EC519}" destId="{E9118B8F-14EB-4131-A56D-340293681C18}" srcOrd="0" destOrd="0" presId="urn:microsoft.com/office/officeart/2005/8/layout/radial6"/>
    <dgm:cxn modelId="{89E3C762-F9D9-6746-83E2-8B3400C5069C}" type="presOf" srcId="{22A20994-0CCE-4CED-9011-E6DCCBA168AF}" destId="{63559750-E527-4EEF-8D04-E69C0F5BCD46}" srcOrd="0" destOrd="0" presId="urn:microsoft.com/office/officeart/2005/8/layout/radial6"/>
    <dgm:cxn modelId="{EB9EC56A-7440-442D-9BFD-3261BF4255AB}" srcId="{76776427-041A-422B-9C98-94129A92406F}" destId="{22A20994-0CCE-4CED-9011-E6DCCBA168AF}" srcOrd="4" destOrd="0" parTransId="{598C31E2-382A-44E0-9372-5E3F67519C84}" sibTransId="{B93B09F4-88B6-42D3-9243-63AD9A6613FC}"/>
    <dgm:cxn modelId="{C9E0A57B-492B-4345-BCF6-A5C2E470CDB9}" srcId="{7E36817B-A075-4398-AB95-2825080E01F5}" destId="{76776427-041A-422B-9C98-94129A92406F}" srcOrd="0" destOrd="0" parTransId="{894F9E61-D015-4D29-888E-DB707E30C2C6}" sibTransId="{CD4E02FF-CF02-4626-830A-9AD518E78278}"/>
    <dgm:cxn modelId="{32884082-A43D-4AE5-8DE0-8DC66814A0CF}" srcId="{76776427-041A-422B-9C98-94129A92406F}" destId="{90972CF0-204C-42B4-B181-02282E9EC519}" srcOrd="5" destOrd="0" parTransId="{2BD61ADB-ABA1-4BB7-B9EB-9653654C9398}" sibTransId="{B301CF9A-4176-4DC6-91AF-BA8392D1E4D7}"/>
    <dgm:cxn modelId="{6BED2C86-A697-4823-BB95-32621BEC7713}" srcId="{76776427-041A-422B-9C98-94129A92406F}" destId="{D6E2D593-3DCD-4E3F-87A5-EE4AC3B6DB22}" srcOrd="1" destOrd="0" parTransId="{548E0CAD-7466-43A9-BD26-42E246A734F3}" sibTransId="{BEAD4469-9713-4069-AAC5-5DD1387BF3A7}"/>
    <dgm:cxn modelId="{9B647C89-CD00-3A4E-AAE0-8F9DC3F1C4D7}" type="presOf" srcId="{8F2950BB-DB96-4C83-8A37-18F602CFBB46}" destId="{8B0A4245-14F8-440E-AF2F-90ADFBE055DA}" srcOrd="0" destOrd="0" presId="urn:microsoft.com/office/officeart/2005/8/layout/radial6"/>
    <dgm:cxn modelId="{F788D0D5-A8C8-0D40-BC0B-28CB8C3862D4}" type="presOf" srcId="{6A4577DF-BC8E-48EC-8ED5-56E9682A185D}" destId="{054408F6-72F3-4CF6-8CEE-4C87499E85C8}" srcOrd="0" destOrd="0" presId="urn:microsoft.com/office/officeart/2005/8/layout/radial6"/>
    <dgm:cxn modelId="{7BAA3CDD-1CD4-482E-BD69-87BE5FE61419}" srcId="{76776427-041A-422B-9C98-94129A92406F}" destId="{A0181565-D677-475C-A4A5-3F1E15BFC5AA}" srcOrd="2" destOrd="0" parTransId="{AA23248D-D5A6-4D01-BB24-C1A3EE080D87}" sibTransId="{6A4577DF-BC8E-48EC-8ED5-56E9682A185D}"/>
    <dgm:cxn modelId="{28055DEE-C8D5-5344-BF8D-A856B0220469}" type="presOf" srcId="{C32EC9FF-0A26-4BAE-A400-0C9506EA6F1D}" destId="{37662214-8441-40A0-9088-E00F2163FC33}" srcOrd="0" destOrd="0" presId="urn:microsoft.com/office/officeart/2005/8/layout/radial6"/>
    <dgm:cxn modelId="{D2FD7CF4-69C6-5A48-A842-D632CC38A1A1}" type="presOf" srcId="{7E36817B-A075-4398-AB95-2825080E01F5}" destId="{2879683D-2570-40C1-AD9F-90FAD3334682}" srcOrd="0" destOrd="0" presId="urn:microsoft.com/office/officeart/2005/8/layout/radial6"/>
    <dgm:cxn modelId="{7236B5F4-C30B-EE4F-97DD-0D9B172181E6}" type="presOf" srcId="{76776427-041A-422B-9C98-94129A92406F}" destId="{438C095B-3CB3-4704-BBA9-E144A16D392E}" srcOrd="0" destOrd="0" presId="urn:microsoft.com/office/officeart/2005/8/layout/radial6"/>
    <dgm:cxn modelId="{73C2F8F7-86C0-484B-8774-8464A0642C21}" srcId="{76776427-041A-422B-9C98-94129A92406F}" destId="{422CCF59-5014-4AAB-9CAE-BA73C1B2B265}" srcOrd="3" destOrd="0" parTransId="{3EDB93A9-45C6-4AF0-B948-E9F9D955E60A}" sibTransId="{C32EC9FF-0A26-4BAE-A400-0C9506EA6F1D}"/>
    <dgm:cxn modelId="{5A49F9C7-53A8-F749-90D2-CB4DB41D7F54}" type="presParOf" srcId="{2879683D-2570-40C1-AD9F-90FAD3334682}" destId="{438C095B-3CB3-4704-BBA9-E144A16D392E}" srcOrd="0" destOrd="0" presId="urn:microsoft.com/office/officeart/2005/8/layout/radial6"/>
    <dgm:cxn modelId="{98953493-3DC3-2A43-8302-148042CCD27E}" type="presParOf" srcId="{2879683D-2570-40C1-AD9F-90FAD3334682}" destId="{8B0A4245-14F8-440E-AF2F-90ADFBE055DA}" srcOrd="1" destOrd="0" presId="urn:microsoft.com/office/officeart/2005/8/layout/radial6"/>
    <dgm:cxn modelId="{AC2CD070-5AFB-EA44-AC27-771BD022E3E7}" type="presParOf" srcId="{2879683D-2570-40C1-AD9F-90FAD3334682}" destId="{E620210F-EA05-4BD3-A3F5-4AE9455BAF04}" srcOrd="2" destOrd="0" presId="urn:microsoft.com/office/officeart/2005/8/layout/radial6"/>
    <dgm:cxn modelId="{E6BBADF3-C0AE-FB40-B3BE-9E0F8119A0AF}" type="presParOf" srcId="{2879683D-2570-40C1-AD9F-90FAD3334682}" destId="{6EB24F98-363F-4DC2-B11D-6ADBDAEF24B0}" srcOrd="3" destOrd="0" presId="urn:microsoft.com/office/officeart/2005/8/layout/radial6"/>
    <dgm:cxn modelId="{EF2A3B32-C8EA-F743-A8CC-99D52C08A608}" type="presParOf" srcId="{2879683D-2570-40C1-AD9F-90FAD3334682}" destId="{69F420BD-593C-4643-B315-8DB2BF79535E}" srcOrd="4" destOrd="0" presId="urn:microsoft.com/office/officeart/2005/8/layout/radial6"/>
    <dgm:cxn modelId="{45B27F2C-B269-F446-BD06-9EA7AA307D0E}" type="presParOf" srcId="{2879683D-2570-40C1-AD9F-90FAD3334682}" destId="{1DE571D1-DAF7-4B95-8CD5-9990662DD42A}" srcOrd="5" destOrd="0" presId="urn:microsoft.com/office/officeart/2005/8/layout/radial6"/>
    <dgm:cxn modelId="{F86316F3-5674-744A-850F-C75D6293E223}" type="presParOf" srcId="{2879683D-2570-40C1-AD9F-90FAD3334682}" destId="{D56452AC-D74C-42C4-8702-1140E69F33B8}" srcOrd="6" destOrd="0" presId="urn:microsoft.com/office/officeart/2005/8/layout/radial6"/>
    <dgm:cxn modelId="{121CB233-3ADF-AC4D-9038-FC9151D9A876}" type="presParOf" srcId="{2879683D-2570-40C1-AD9F-90FAD3334682}" destId="{7D313D45-62BA-444E-A8A2-B01A5A7FC75B}" srcOrd="7" destOrd="0" presId="urn:microsoft.com/office/officeart/2005/8/layout/radial6"/>
    <dgm:cxn modelId="{514C7B79-159B-F04F-BDD3-7AF515C36F08}" type="presParOf" srcId="{2879683D-2570-40C1-AD9F-90FAD3334682}" destId="{D9571AA9-2DCB-4380-BE88-2A56242BDB40}" srcOrd="8" destOrd="0" presId="urn:microsoft.com/office/officeart/2005/8/layout/radial6"/>
    <dgm:cxn modelId="{77F89191-A7E9-E14C-92C0-4F09F755C22C}" type="presParOf" srcId="{2879683D-2570-40C1-AD9F-90FAD3334682}" destId="{054408F6-72F3-4CF6-8CEE-4C87499E85C8}" srcOrd="9" destOrd="0" presId="urn:microsoft.com/office/officeart/2005/8/layout/radial6"/>
    <dgm:cxn modelId="{08C0DA66-80DB-8040-A2BB-1C073E7A987B}" type="presParOf" srcId="{2879683D-2570-40C1-AD9F-90FAD3334682}" destId="{BD7307BF-6BAD-4AFB-B764-E4FB2A5BDAF3}" srcOrd="10" destOrd="0" presId="urn:microsoft.com/office/officeart/2005/8/layout/radial6"/>
    <dgm:cxn modelId="{72EBBDEC-6592-2241-9DA5-536C3788AD48}" type="presParOf" srcId="{2879683D-2570-40C1-AD9F-90FAD3334682}" destId="{48CA8671-6893-4185-9130-8A8EC217EE68}" srcOrd="11" destOrd="0" presId="urn:microsoft.com/office/officeart/2005/8/layout/radial6"/>
    <dgm:cxn modelId="{3E38EC6F-A9D6-F64F-A2A4-1593A1BEC8C9}" type="presParOf" srcId="{2879683D-2570-40C1-AD9F-90FAD3334682}" destId="{37662214-8441-40A0-9088-E00F2163FC33}" srcOrd="12" destOrd="0" presId="urn:microsoft.com/office/officeart/2005/8/layout/radial6"/>
    <dgm:cxn modelId="{F9677428-8E22-F045-912A-CD3C88A613E2}" type="presParOf" srcId="{2879683D-2570-40C1-AD9F-90FAD3334682}" destId="{63559750-E527-4EEF-8D04-E69C0F5BCD46}" srcOrd="13" destOrd="0" presId="urn:microsoft.com/office/officeart/2005/8/layout/radial6"/>
    <dgm:cxn modelId="{88B0C1D5-98B4-9D43-A4F6-DBB751F8F224}" type="presParOf" srcId="{2879683D-2570-40C1-AD9F-90FAD3334682}" destId="{E78008B1-C07A-4BDF-B138-3C24F0C951D1}" srcOrd="14" destOrd="0" presId="urn:microsoft.com/office/officeart/2005/8/layout/radial6"/>
    <dgm:cxn modelId="{E9CA0C13-F6EA-B243-9AE7-3057ABF59023}" type="presParOf" srcId="{2879683D-2570-40C1-AD9F-90FAD3334682}" destId="{839EEB18-2A4C-4ADE-B753-9254C6AE76F9}" srcOrd="15" destOrd="0" presId="urn:microsoft.com/office/officeart/2005/8/layout/radial6"/>
    <dgm:cxn modelId="{26620D49-8C6F-7944-8E67-9EDB683D7CDC}" type="presParOf" srcId="{2879683D-2570-40C1-AD9F-90FAD3334682}" destId="{E9118B8F-14EB-4131-A56D-340293681C18}" srcOrd="16" destOrd="0" presId="urn:microsoft.com/office/officeart/2005/8/layout/radial6"/>
    <dgm:cxn modelId="{4B23B3BC-ACE3-D34A-8895-6A163D6C2A83}" type="presParOf" srcId="{2879683D-2570-40C1-AD9F-90FAD3334682}" destId="{A39C2B36-9A97-45F6-A01B-E33F1E5E070F}" srcOrd="17" destOrd="0" presId="urn:microsoft.com/office/officeart/2005/8/layout/radial6"/>
    <dgm:cxn modelId="{A55A5F25-7B4E-A64D-A7A8-C8E253EC681B}" type="presParOf" srcId="{2879683D-2570-40C1-AD9F-90FAD3334682}" destId="{5C3B70E6-AA80-403B-9050-2D7E5E419C47}"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0035A652-6766-4F41-BDDF-BAA58E8863F6}"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FD5C3608-2B88-5A42-9847-E5500E8608C9}">
      <dgm:prSet phldrT="[Text]" custT="1"/>
      <dgm:spPr>
        <a:solidFill>
          <a:srgbClr val="800000"/>
        </a:solidFill>
      </dgm:spPr>
      <dgm:t>
        <a:bodyPr/>
        <a:lstStyle/>
        <a:p>
          <a:r>
            <a:rPr lang="en-US" sz="2400" dirty="0"/>
            <a:t>Share a story about a positive school climate that you have experienced. What do you think made it a positive place for students and staff?</a:t>
          </a:r>
        </a:p>
      </dgm:t>
    </dgm:pt>
    <dgm:pt modelId="{87F79E19-EBC4-0C4C-8906-B48D4A723600}" type="parTrans" cxnId="{CC2718D4-37D6-D543-9049-0E0FC333F137}">
      <dgm:prSet/>
      <dgm:spPr/>
      <dgm:t>
        <a:bodyPr/>
        <a:lstStyle/>
        <a:p>
          <a:endParaRPr lang="en-US"/>
        </a:p>
      </dgm:t>
    </dgm:pt>
    <dgm:pt modelId="{28443FD5-2255-EE4D-A6E1-A5D72A6D144A}" type="sibTrans" cxnId="{CC2718D4-37D6-D543-9049-0E0FC333F137}">
      <dgm:prSet/>
      <dgm:spPr/>
      <dgm:t>
        <a:bodyPr/>
        <a:lstStyle/>
        <a:p>
          <a:endParaRPr lang="en-US"/>
        </a:p>
      </dgm:t>
    </dgm:pt>
    <dgm:pt modelId="{2DF90861-4344-F647-A38E-55A64CE21BDA}">
      <dgm:prSet phldrT="[Text]" custT="1"/>
      <dgm:spPr/>
      <dgm:t>
        <a:bodyPr/>
        <a:lstStyle/>
        <a:p>
          <a:r>
            <a:rPr lang="en-US" sz="2400" dirty="0"/>
            <a:t>Share a story about a negative school climate that you have experienced. What do you think made it a negative place for students and staff?</a:t>
          </a:r>
        </a:p>
      </dgm:t>
    </dgm:pt>
    <dgm:pt modelId="{4BBB33A8-80FC-6840-B711-C8485CC0CD03}" type="parTrans" cxnId="{CE8087ED-4E92-C746-8530-7B2B3F4D44BE}">
      <dgm:prSet/>
      <dgm:spPr/>
      <dgm:t>
        <a:bodyPr/>
        <a:lstStyle/>
        <a:p>
          <a:endParaRPr lang="en-US"/>
        </a:p>
      </dgm:t>
    </dgm:pt>
    <dgm:pt modelId="{7689E680-EA62-9242-8701-349F48C3E9EA}" type="sibTrans" cxnId="{CE8087ED-4E92-C746-8530-7B2B3F4D44BE}">
      <dgm:prSet/>
      <dgm:spPr/>
      <dgm:t>
        <a:bodyPr/>
        <a:lstStyle/>
        <a:p>
          <a:endParaRPr lang="en-US"/>
        </a:p>
      </dgm:t>
    </dgm:pt>
    <dgm:pt modelId="{7C8397F6-35E8-B448-A6AF-239D60254508}">
      <dgm:prSet phldrT="[Text]" custT="1"/>
      <dgm:spPr>
        <a:solidFill>
          <a:srgbClr val="056839"/>
        </a:solidFill>
      </dgm:spPr>
      <dgm:t>
        <a:bodyPr/>
        <a:lstStyle/>
        <a:p>
          <a:r>
            <a:rPr lang="en-US" sz="2300" dirty="0"/>
            <a:t>Review the indicators of a positive school climate. Why do you believe these will make a difference in a school environment?</a:t>
          </a:r>
        </a:p>
      </dgm:t>
    </dgm:pt>
    <dgm:pt modelId="{C5A9F1AF-BACB-2E4D-A0BE-14ACCDC8E1C7}" type="parTrans" cxnId="{0895781D-C947-AB47-9743-80B095B8A791}">
      <dgm:prSet/>
      <dgm:spPr/>
      <dgm:t>
        <a:bodyPr/>
        <a:lstStyle/>
        <a:p>
          <a:endParaRPr lang="en-US"/>
        </a:p>
      </dgm:t>
    </dgm:pt>
    <dgm:pt modelId="{2CB9BC70-05E5-F14E-81FB-784A61F4EF46}" type="sibTrans" cxnId="{0895781D-C947-AB47-9743-80B095B8A791}">
      <dgm:prSet/>
      <dgm:spPr/>
      <dgm:t>
        <a:bodyPr/>
        <a:lstStyle/>
        <a:p>
          <a:endParaRPr lang="en-US"/>
        </a:p>
      </dgm:t>
    </dgm:pt>
    <dgm:pt modelId="{97819B15-1F17-2A42-AFBD-D00B2DC06809}" type="pres">
      <dgm:prSet presAssocID="{0035A652-6766-4F41-BDDF-BAA58E8863F6}" presName="linear" presStyleCnt="0">
        <dgm:presLayoutVars>
          <dgm:dir/>
          <dgm:animLvl val="lvl"/>
          <dgm:resizeHandles val="exact"/>
        </dgm:presLayoutVars>
      </dgm:prSet>
      <dgm:spPr/>
    </dgm:pt>
    <dgm:pt modelId="{75B91D3F-EC70-7E4F-9CE8-EC7191C52544}" type="pres">
      <dgm:prSet presAssocID="{2DF90861-4344-F647-A38E-55A64CE21BDA}" presName="parentLin" presStyleCnt="0"/>
      <dgm:spPr/>
    </dgm:pt>
    <dgm:pt modelId="{9A9E065A-181F-0C4A-9308-34136CB12304}" type="pres">
      <dgm:prSet presAssocID="{2DF90861-4344-F647-A38E-55A64CE21BDA}" presName="parentLeftMargin" presStyleLbl="node1" presStyleIdx="0" presStyleCnt="3"/>
      <dgm:spPr/>
    </dgm:pt>
    <dgm:pt modelId="{8243B6E3-1EA9-0C42-8FE0-EF0035DF692D}" type="pres">
      <dgm:prSet presAssocID="{2DF90861-4344-F647-A38E-55A64CE21BDA}" presName="parentText" presStyleLbl="node1" presStyleIdx="0" presStyleCnt="3" custScaleX="142857" custScaleY="148706">
        <dgm:presLayoutVars>
          <dgm:chMax val="0"/>
          <dgm:bulletEnabled val="1"/>
        </dgm:presLayoutVars>
      </dgm:prSet>
      <dgm:spPr/>
    </dgm:pt>
    <dgm:pt modelId="{90A4ECB8-17FD-9145-BCE3-53622A11C3B8}" type="pres">
      <dgm:prSet presAssocID="{2DF90861-4344-F647-A38E-55A64CE21BDA}" presName="negativeSpace" presStyleCnt="0"/>
      <dgm:spPr/>
    </dgm:pt>
    <dgm:pt modelId="{1350B252-E7C5-3542-8B98-9D32869E44F3}" type="pres">
      <dgm:prSet presAssocID="{2DF90861-4344-F647-A38E-55A64CE21BDA}" presName="childText" presStyleLbl="conFgAcc1" presStyleIdx="0" presStyleCnt="3">
        <dgm:presLayoutVars>
          <dgm:bulletEnabled val="1"/>
        </dgm:presLayoutVars>
      </dgm:prSet>
      <dgm:spPr/>
    </dgm:pt>
    <dgm:pt modelId="{2EE18C7F-4AC3-EB4A-8CD8-8321E1C869FD}" type="pres">
      <dgm:prSet presAssocID="{7689E680-EA62-9242-8701-349F48C3E9EA}" presName="spaceBetweenRectangles" presStyleCnt="0"/>
      <dgm:spPr/>
    </dgm:pt>
    <dgm:pt modelId="{235CE1E8-F021-3346-8093-11682EAA11B8}" type="pres">
      <dgm:prSet presAssocID="{FD5C3608-2B88-5A42-9847-E5500E8608C9}" presName="parentLin" presStyleCnt="0"/>
      <dgm:spPr/>
    </dgm:pt>
    <dgm:pt modelId="{867693BF-DD7A-0747-960A-1A2E381E948A}" type="pres">
      <dgm:prSet presAssocID="{FD5C3608-2B88-5A42-9847-E5500E8608C9}" presName="parentLeftMargin" presStyleLbl="node1" presStyleIdx="0" presStyleCnt="3"/>
      <dgm:spPr/>
    </dgm:pt>
    <dgm:pt modelId="{435D80CE-72CF-4E4B-978F-B60BFD0E2A36}" type="pres">
      <dgm:prSet presAssocID="{FD5C3608-2B88-5A42-9847-E5500E8608C9}" presName="parentText" presStyleLbl="node1" presStyleIdx="1" presStyleCnt="3" custScaleX="142857" custScaleY="143172">
        <dgm:presLayoutVars>
          <dgm:chMax val="0"/>
          <dgm:bulletEnabled val="1"/>
        </dgm:presLayoutVars>
      </dgm:prSet>
      <dgm:spPr/>
    </dgm:pt>
    <dgm:pt modelId="{63A62F16-CFCB-9942-BC60-2C5B6CC82F2D}" type="pres">
      <dgm:prSet presAssocID="{FD5C3608-2B88-5A42-9847-E5500E8608C9}" presName="negativeSpace" presStyleCnt="0"/>
      <dgm:spPr/>
    </dgm:pt>
    <dgm:pt modelId="{46ADB5F0-4653-DC46-965E-647426AC12CD}" type="pres">
      <dgm:prSet presAssocID="{FD5C3608-2B88-5A42-9847-E5500E8608C9}" presName="childText" presStyleLbl="conFgAcc1" presStyleIdx="1" presStyleCnt="3">
        <dgm:presLayoutVars>
          <dgm:bulletEnabled val="1"/>
        </dgm:presLayoutVars>
      </dgm:prSet>
      <dgm:spPr/>
    </dgm:pt>
    <dgm:pt modelId="{D7DB7222-A282-6647-ABD3-3F21219B4627}" type="pres">
      <dgm:prSet presAssocID="{28443FD5-2255-EE4D-A6E1-A5D72A6D144A}" presName="spaceBetweenRectangles" presStyleCnt="0"/>
      <dgm:spPr/>
    </dgm:pt>
    <dgm:pt modelId="{E5DDDDB8-038F-2A41-964C-2D183E8686A8}" type="pres">
      <dgm:prSet presAssocID="{7C8397F6-35E8-B448-A6AF-239D60254508}" presName="parentLin" presStyleCnt="0"/>
      <dgm:spPr/>
    </dgm:pt>
    <dgm:pt modelId="{9C5A57C9-8A4B-984A-9317-3050F54577EB}" type="pres">
      <dgm:prSet presAssocID="{7C8397F6-35E8-B448-A6AF-239D60254508}" presName="parentLeftMargin" presStyleLbl="node1" presStyleIdx="1" presStyleCnt="3"/>
      <dgm:spPr/>
    </dgm:pt>
    <dgm:pt modelId="{B9A2831F-6A12-5149-B856-C73EEC792777}" type="pres">
      <dgm:prSet presAssocID="{7C8397F6-35E8-B448-A6AF-239D60254508}" presName="parentText" presStyleLbl="node1" presStyleIdx="2" presStyleCnt="3" custScaleX="78966" custScaleY="219027" custLinFactNeighborY="18252">
        <dgm:presLayoutVars>
          <dgm:chMax val="0"/>
          <dgm:bulletEnabled val="1"/>
        </dgm:presLayoutVars>
      </dgm:prSet>
      <dgm:spPr/>
    </dgm:pt>
    <dgm:pt modelId="{0DF87E7A-CD39-7D4B-9493-95D9ECE5081B}" type="pres">
      <dgm:prSet presAssocID="{7C8397F6-35E8-B448-A6AF-239D60254508}" presName="negativeSpace" presStyleCnt="0"/>
      <dgm:spPr/>
    </dgm:pt>
    <dgm:pt modelId="{877B407F-832F-D940-B17B-3AD8105E744B}" type="pres">
      <dgm:prSet presAssocID="{7C8397F6-35E8-B448-A6AF-239D60254508}" presName="childText" presStyleLbl="conFgAcc1" presStyleIdx="2" presStyleCnt="3">
        <dgm:presLayoutVars>
          <dgm:bulletEnabled val="1"/>
        </dgm:presLayoutVars>
      </dgm:prSet>
      <dgm:spPr/>
    </dgm:pt>
  </dgm:ptLst>
  <dgm:cxnLst>
    <dgm:cxn modelId="{E2D94504-7506-8645-AF05-98EFFEF040C2}" type="presOf" srcId="{2DF90861-4344-F647-A38E-55A64CE21BDA}" destId="{8243B6E3-1EA9-0C42-8FE0-EF0035DF692D}" srcOrd="1" destOrd="0" presId="urn:microsoft.com/office/officeart/2005/8/layout/list1"/>
    <dgm:cxn modelId="{0895781D-C947-AB47-9743-80B095B8A791}" srcId="{0035A652-6766-4F41-BDDF-BAA58E8863F6}" destId="{7C8397F6-35E8-B448-A6AF-239D60254508}" srcOrd="2" destOrd="0" parTransId="{C5A9F1AF-BACB-2E4D-A0BE-14ACCDC8E1C7}" sibTransId="{2CB9BC70-05E5-F14E-81FB-784A61F4EF46}"/>
    <dgm:cxn modelId="{99C97B50-179D-8242-9D16-51CE50292E32}" type="presOf" srcId="{FD5C3608-2B88-5A42-9847-E5500E8608C9}" destId="{435D80CE-72CF-4E4B-978F-B60BFD0E2A36}" srcOrd="1" destOrd="0" presId="urn:microsoft.com/office/officeart/2005/8/layout/list1"/>
    <dgm:cxn modelId="{6543F491-8722-FC45-883F-93DA8FC32062}" type="presOf" srcId="{FD5C3608-2B88-5A42-9847-E5500E8608C9}" destId="{867693BF-DD7A-0747-960A-1A2E381E948A}" srcOrd="0" destOrd="0" presId="urn:microsoft.com/office/officeart/2005/8/layout/list1"/>
    <dgm:cxn modelId="{845AE79B-3163-194B-A20A-0FF0A4D1B922}" type="presOf" srcId="{7C8397F6-35E8-B448-A6AF-239D60254508}" destId="{B9A2831F-6A12-5149-B856-C73EEC792777}" srcOrd="1" destOrd="0" presId="urn:microsoft.com/office/officeart/2005/8/layout/list1"/>
    <dgm:cxn modelId="{9946F5AF-66A4-CF49-A150-D92B1504B225}" type="presOf" srcId="{2DF90861-4344-F647-A38E-55A64CE21BDA}" destId="{9A9E065A-181F-0C4A-9308-34136CB12304}" srcOrd="0" destOrd="0" presId="urn:microsoft.com/office/officeart/2005/8/layout/list1"/>
    <dgm:cxn modelId="{B77711B4-3D72-0540-889C-FA6D384D28C3}" type="presOf" srcId="{0035A652-6766-4F41-BDDF-BAA58E8863F6}" destId="{97819B15-1F17-2A42-AFBD-D00B2DC06809}" srcOrd="0" destOrd="0" presId="urn:microsoft.com/office/officeart/2005/8/layout/list1"/>
    <dgm:cxn modelId="{CC2718D4-37D6-D543-9049-0E0FC333F137}" srcId="{0035A652-6766-4F41-BDDF-BAA58E8863F6}" destId="{FD5C3608-2B88-5A42-9847-E5500E8608C9}" srcOrd="1" destOrd="0" parTransId="{87F79E19-EBC4-0C4C-8906-B48D4A723600}" sibTransId="{28443FD5-2255-EE4D-A6E1-A5D72A6D144A}"/>
    <dgm:cxn modelId="{E69BC9E0-D5AE-0443-A087-109B6A4EE06E}" type="presOf" srcId="{7C8397F6-35E8-B448-A6AF-239D60254508}" destId="{9C5A57C9-8A4B-984A-9317-3050F54577EB}" srcOrd="0" destOrd="0" presId="urn:microsoft.com/office/officeart/2005/8/layout/list1"/>
    <dgm:cxn modelId="{CE8087ED-4E92-C746-8530-7B2B3F4D44BE}" srcId="{0035A652-6766-4F41-BDDF-BAA58E8863F6}" destId="{2DF90861-4344-F647-A38E-55A64CE21BDA}" srcOrd="0" destOrd="0" parTransId="{4BBB33A8-80FC-6840-B711-C8485CC0CD03}" sibTransId="{7689E680-EA62-9242-8701-349F48C3E9EA}"/>
    <dgm:cxn modelId="{76948668-79A1-6245-890C-E51D1B12F90D}" type="presParOf" srcId="{97819B15-1F17-2A42-AFBD-D00B2DC06809}" destId="{75B91D3F-EC70-7E4F-9CE8-EC7191C52544}" srcOrd="0" destOrd="0" presId="urn:microsoft.com/office/officeart/2005/8/layout/list1"/>
    <dgm:cxn modelId="{3442713A-68C1-4740-8A2E-E75ECC3163D7}" type="presParOf" srcId="{75B91D3F-EC70-7E4F-9CE8-EC7191C52544}" destId="{9A9E065A-181F-0C4A-9308-34136CB12304}" srcOrd="0" destOrd="0" presId="urn:microsoft.com/office/officeart/2005/8/layout/list1"/>
    <dgm:cxn modelId="{BC02A2E6-3CE5-4D4E-B161-C498103C1F49}" type="presParOf" srcId="{75B91D3F-EC70-7E4F-9CE8-EC7191C52544}" destId="{8243B6E3-1EA9-0C42-8FE0-EF0035DF692D}" srcOrd="1" destOrd="0" presId="urn:microsoft.com/office/officeart/2005/8/layout/list1"/>
    <dgm:cxn modelId="{3D00FAF8-7EF1-894F-9B57-37EB825FDB9B}" type="presParOf" srcId="{97819B15-1F17-2A42-AFBD-D00B2DC06809}" destId="{90A4ECB8-17FD-9145-BCE3-53622A11C3B8}" srcOrd="1" destOrd="0" presId="urn:microsoft.com/office/officeart/2005/8/layout/list1"/>
    <dgm:cxn modelId="{2A903389-AC05-A84E-BF85-443690AFC237}" type="presParOf" srcId="{97819B15-1F17-2A42-AFBD-D00B2DC06809}" destId="{1350B252-E7C5-3542-8B98-9D32869E44F3}" srcOrd="2" destOrd="0" presId="urn:microsoft.com/office/officeart/2005/8/layout/list1"/>
    <dgm:cxn modelId="{FD996155-1FE2-D240-8579-5002F94B2829}" type="presParOf" srcId="{97819B15-1F17-2A42-AFBD-D00B2DC06809}" destId="{2EE18C7F-4AC3-EB4A-8CD8-8321E1C869FD}" srcOrd="3" destOrd="0" presId="urn:microsoft.com/office/officeart/2005/8/layout/list1"/>
    <dgm:cxn modelId="{3F5C402E-F308-E546-B0F6-885E2AB3E892}" type="presParOf" srcId="{97819B15-1F17-2A42-AFBD-D00B2DC06809}" destId="{235CE1E8-F021-3346-8093-11682EAA11B8}" srcOrd="4" destOrd="0" presId="urn:microsoft.com/office/officeart/2005/8/layout/list1"/>
    <dgm:cxn modelId="{907D9E2D-42B4-2549-8BBC-9D4ECDABFE7B}" type="presParOf" srcId="{235CE1E8-F021-3346-8093-11682EAA11B8}" destId="{867693BF-DD7A-0747-960A-1A2E381E948A}" srcOrd="0" destOrd="0" presId="urn:microsoft.com/office/officeart/2005/8/layout/list1"/>
    <dgm:cxn modelId="{B791B5FF-90CD-4E41-A3F9-186B7DBC862F}" type="presParOf" srcId="{235CE1E8-F021-3346-8093-11682EAA11B8}" destId="{435D80CE-72CF-4E4B-978F-B60BFD0E2A36}" srcOrd="1" destOrd="0" presId="urn:microsoft.com/office/officeart/2005/8/layout/list1"/>
    <dgm:cxn modelId="{1505D115-B5B5-CF45-B034-F9DF1C6C92CE}" type="presParOf" srcId="{97819B15-1F17-2A42-AFBD-D00B2DC06809}" destId="{63A62F16-CFCB-9942-BC60-2C5B6CC82F2D}" srcOrd="5" destOrd="0" presId="urn:microsoft.com/office/officeart/2005/8/layout/list1"/>
    <dgm:cxn modelId="{C3E29D11-43F6-6846-83F9-C6755A1A9C05}" type="presParOf" srcId="{97819B15-1F17-2A42-AFBD-D00B2DC06809}" destId="{46ADB5F0-4653-DC46-965E-647426AC12CD}" srcOrd="6" destOrd="0" presId="urn:microsoft.com/office/officeart/2005/8/layout/list1"/>
    <dgm:cxn modelId="{1EDC2FA8-B769-264E-AAFB-1BBEC29F3E58}" type="presParOf" srcId="{97819B15-1F17-2A42-AFBD-D00B2DC06809}" destId="{D7DB7222-A282-6647-ABD3-3F21219B4627}" srcOrd="7" destOrd="0" presId="urn:microsoft.com/office/officeart/2005/8/layout/list1"/>
    <dgm:cxn modelId="{DA89276F-6CD4-4D46-8D5C-BD2AC7A8AEA7}" type="presParOf" srcId="{97819B15-1F17-2A42-AFBD-D00B2DC06809}" destId="{E5DDDDB8-038F-2A41-964C-2D183E8686A8}" srcOrd="8" destOrd="0" presId="urn:microsoft.com/office/officeart/2005/8/layout/list1"/>
    <dgm:cxn modelId="{948E5692-719A-6843-B3A2-0AF15694D216}" type="presParOf" srcId="{E5DDDDB8-038F-2A41-964C-2D183E8686A8}" destId="{9C5A57C9-8A4B-984A-9317-3050F54577EB}" srcOrd="0" destOrd="0" presId="urn:microsoft.com/office/officeart/2005/8/layout/list1"/>
    <dgm:cxn modelId="{BA7C53B0-EEFF-8943-A83D-1A45ADC40823}" type="presParOf" srcId="{E5DDDDB8-038F-2A41-964C-2D183E8686A8}" destId="{B9A2831F-6A12-5149-B856-C73EEC792777}" srcOrd="1" destOrd="0" presId="urn:microsoft.com/office/officeart/2005/8/layout/list1"/>
    <dgm:cxn modelId="{4EBE0A86-BDBB-254C-B995-41109E9F32AF}" type="presParOf" srcId="{97819B15-1F17-2A42-AFBD-D00B2DC06809}" destId="{0DF87E7A-CD39-7D4B-9493-95D9ECE5081B}" srcOrd="9" destOrd="0" presId="urn:microsoft.com/office/officeart/2005/8/layout/list1"/>
    <dgm:cxn modelId="{8B5C5512-D215-104A-BE79-5A6B22B15EEE}" type="presParOf" srcId="{97819B15-1F17-2A42-AFBD-D00B2DC06809}" destId="{877B407F-832F-D940-B17B-3AD8105E744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DEC0F95D-21DE-4B59-BF9E-891D43F2EA13}" type="doc">
      <dgm:prSet loTypeId="urn:microsoft.com/office/officeart/2005/8/layout/vList2" loCatId="list" qsTypeId="urn:microsoft.com/office/officeart/2005/8/quickstyle/3d2" qsCatId="3D" csTypeId="urn:microsoft.com/office/officeart/2005/8/colors/accent2_4" csCatId="accent2" phldr="1"/>
      <dgm:spPr/>
      <dgm:t>
        <a:bodyPr/>
        <a:lstStyle/>
        <a:p>
          <a:endParaRPr lang="en-US"/>
        </a:p>
      </dgm:t>
    </dgm:pt>
    <dgm:pt modelId="{026DD741-291B-40C6-B094-EED0BE4453A5}">
      <dgm:prSet custT="1"/>
      <dgm:spPr>
        <a:solidFill>
          <a:schemeClr val="accent1">
            <a:lumMod val="50000"/>
          </a:schemeClr>
        </a:solidFill>
      </dgm:spPr>
      <dgm:t>
        <a:bodyPr/>
        <a:lstStyle/>
        <a:p>
          <a:pPr algn="ctr" rtl="0"/>
          <a:r>
            <a:rPr lang="es-PR" sz="4000" b="0" i="0">
              <a:latin typeface="Arial Black"/>
              <a:cs typeface="Arial Black"/>
            </a:rPr>
            <a:t>Reflections and Homework</a:t>
          </a:r>
        </a:p>
      </dgm:t>
    </dgm:pt>
    <dgm:pt modelId="{30442AE4-D838-4617-9AC5-C98BBAF23C6C}" type="parTrans" cxnId="{91162A91-55B0-4D6F-939D-91B92CC513F8}">
      <dgm:prSet/>
      <dgm:spPr/>
      <dgm:t>
        <a:bodyPr/>
        <a:lstStyle/>
        <a:p>
          <a:endParaRPr lang="en-US"/>
        </a:p>
      </dgm:t>
    </dgm:pt>
    <dgm:pt modelId="{5B403B1D-FAF5-4326-8302-4E570637A0E1}" type="sibTrans" cxnId="{91162A91-55B0-4D6F-939D-91B92CC513F8}">
      <dgm:prSet/>
      <dgm:spPr/>
      <dgm:t>
        <a:bodyPr/>
        <a:lstStyle/>
        <a:p>
          <a:endParaRPr lang="en-US"/>
        </a:p>
      </dgm:t>
    </dgm:pt>
    <dgm:pt modelId="{CD6D6B60-7D25-4BFB-AC0C-E71138F9D438}" type="pres">
      <dgm:prSet presAssocID="{DEC0F95D-21DE-4B59-BF9E-891D43F2EA13}" presName="linear" presStyleCnt="0">
        <dgm:presLayoutVars>
          <dgm:animLvl val="lvl"/>
          <dgm:resizeHandles val="exact"/>
        </dgm:presLayoutVars>
      </dgm:prSet>
      <dgm:spPr/>
    </dgm:pt>
    <dgm:pt modelId="{8E37CA2B-AEE5-43D0-9879-22BEE3A897D7}" type="pres">
      <dgm:prSet presAssocID="{026DD741-291B-40C6-B094-EED0BE4453A5}" presName="parentText" presStyleLbl="node1" presStyleIdx="0" presStyleCnt="1" custScaleY="92628" custLinFactY="-112940" custLinFactNeighborY="-200000">
        <dgm:presLayoutVars>
          <dgm:chMax val="0"/>
          <dgm:bulletEnabled val="1"/>
        </dgm:presLayoutVars>
      </dgm:prSet>
      <dgm:spPr/>
    </dgm:pt>
  </dgm:ptLst>
  <dgm:cxnLst>
    <dgm:cxn modelId="{01C5B887-C0A7-41A3-93A4-D8E262BFE1F0}" type="presOf" srcId="{026DD741-291B-40C6-B094-EED0BE4453A5}" destId="{8E37CA2B-AEE5-43D0-9879-22BEE3A897D7}" srcOrd="0" destOrd="0" presId="urn:microsoft.com/office/officeart/2005/8/layout/vList2"/>
    <dgm:cxn modelId="{91162A91-55B0-4D6F-939D-91B92CC513F8}" srcId="{DEC0F95D-21DE-4B59-BF9E-891D43F2EA13}" destId="{026DD741-291B-40C6-B094-EED0BE4453A5}" srcOrd="0" destOrd="0" parTransId="{30442AE4-D838-4617-9AC5-C98BBAF23C6C}" sibTransId="{5B403B1D-FAF5-4326-8302-4E570637A0E1}"/>
    <dgm:cxn modelId="{8DCC119B-CF5C-4585-BD88-FFB41BA5DC49}" type="presOf" srcId="{DEC0F95D-21DE-4B59-BF9E-891D43F2EA13}" destId="{CD6D6B60-7D25-4BFB-AC0C-E71138F9D438}" srcOrd="0" destOrd="0" presId="urn:microsoft.com/office/officeart/2005/8/layout/vList2"/>
    <dgm:cxn modelId="{C649B963-A05F-4ADB-B6DC-DE093919EB77}" type="presParOf" srcId="{CD6D6B60-7D25-4BFB-AC0C-E71138F9D438}" destId="{8E37CA2B-AEE5-43D0-9879-22BEE3A897D7}"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396BD42-2E38-4473-9405-A0B2CFB12090}" type="doc">
      <dgm:prSet loTypeId="urn:microsoft.com/office/officeart/2005/8/layout/vList2" loCatId="list" qsTypeId="urn:microsoft.com/office/officeart/2005/8/quickstyle/3d2" qsCatId="3D" csTypeId="urn:microsoft.com/office/officeart/2005/8/colors/colorful4" csCatId="colorful" phldr="1"/>
      <dgm:spPr/>
      <dgm:t>
        <a:bodyPr/>
        <a:lstStyle/>
        <a:p>
          <a:endParaRPr lang="en-US"/>
        </a:p>
      </dgm:t>
    </dgm:pt>
    <dgm:pt modelId="{FCA5EA37-8C90-4847-8FF2-9DEF80AA1F13}">
      <dgm:prSet custT="1"/>
      <dgm:spPr>
        <a:solidFill>
          <a:srgbClr val="800000"/>
        </a:solidFill>
      </dgm:spPr>
      <dgm:t>
        <a:bodyPr/>
        <a:lstStyle/>
        <a:p>
          <a:pPr rtl="0"/>
          <a:r>
            <a:rPr lang="en-US" sz="2400" b="0" dirty="0"/>
            <a:t>What was the purpose and value of the activity?</a:t>
          </a:r>
        </a:p>
      </dgm:t>
    </dgm:pt>
    <dgm:pt modelId="{B92890CF-7F1B-4411-94BA-977F8F25AAF2}" type="parTrans" cxnId="{AB3F9ACB-B6B7-445F-8C74-922265F25F90}">
      <dgm:prSet/>
      <dgm:spPr/>
      <dgm:t>
        <a:bodyPr/>
        <a:lstStyle/>
        <a:p>
          <a:endParaRPr lang="en-US"/>
        </a:p>
      </dgm:t>
    </dgm:pt>
    <dgm:pt modelId="{CB1E733A-DDD4-4BEF-B324-5E8451C249DE}" type="sibTrans" cxnId="{AB3F9ACB-B6B7-445F-8C74-922265F25F90}">
      <dgm:prSet/>
      <dgm:spPr/>
      <dgm:t>
        <a:bodyPr/>
        <a:lstStyle/>
        <a:p>
          <a:endParaRPr lang="en-US"/>
        </a:p>
      </dgm:t>
    </dgm:pt>
    <dgm:pt modelId="{F53DEF65-99E6-4D52-80B0-85DB2DCB8615}">
      <dgm:prSet custT="1"/>
      <dgm:spPr>
        <a:solidFill>
          <a:schemeClr val="accent3">
            <a:lumMod val="50000"/>
          </a:schemeClr>
        </a:solidFill>
      </dgm:spPr>
      <dgm:t>
        <a:bodyPr/>
        <a:lstStyle/>
        <a:p>
          <a:pPr rtl="0"/>
          <a:r>
            <a:rPr lang="en-US" sz="2400" b="0" dirty="0"/>
            <a:t>What did you notice about the progression of the questions? </a:t>
          </a:r>
        </a:p>
      </dgm:t>
    </dgm:pt>
    <dgm:pt modelId="{5E3573EE-0C16-48F9-8DB2-267B2A3AE8CF}" type="parTrans" cxnId="{5A41EED2-D7F2-4258-8D52-D88ADD4EF2CB}">
      <dgm:prSet/>
      <dgm:spPr/>
      <dgm:t>
        <a:bodyPr/>
        <a:lstStyle/>
        <a:p>
          <a:endParaRPr lang="en-US"/>
        </a:p>
      </dgm:t>
    </dgm:pt>
    <dgm:pt modelId="{A416F45D-035D-462E-A298-A4D91D922B1C}" type="sibTrans" cxnId="{5A41EED2-D7F2-4258-8D52-D88ADD4EF2CB}">
      <dgm:prSet/>
      <dgm:spPr/>
      <dgm:t>
        <a:bodyPr/>
        <a:lstStyle/>
        <a:p>
          <a:endParaRPr lang="en-US"/>
        </a:p>
      </dgm:t>
    </dgm:pt>
    <dgm:pt modelId="{1AD9200C-18A0-45EA-B3CD-5E0327BBA832}">
      <dgm:prSet custT="1"/>
      <dgm:spPr>
        <a:solidFill>
          <a:srgbClr val="F1592A"/>
        </a:solidFill>
      </dgm:spPr>
      <dgm:t>
        <a:bodyPr/>
        <a:lstStyle/>
        <a:p>
          <a:pPr rtl="0"/>
          <a:r>
            <a:rPr lang="en-US" sz="2400" b="0" dirty="0"/>
            <a:t>What was purpose and impact of increasingly complicated movement instructions?</a:t>
          </a:r>
        </a:p>
      </dgm:t>
    </dgm:pt>
    <dgm:pt modelId="{21A4E816-1856-44AC-805B-408E7BA7F15D}" type="parTrans" cxnId="{7FDE689D-8638-437C-9DF9-BE927D7C87A7}">
      <dgm:prSet/>
      <dgm:spPr/>
      <dgm:t>
        <a:bodyPr/>
        <a:lstStyle/>
        <a:p>
          <a:endParaRPr lang="en-US"/>
        </a:p>
      </dgm:t>
    </dgm:pt>
    <dgm:pt modelId="{57ACC924-97DE-461F-866E-4E5346FD8A95}" type="sibTrans" cxnId="{7FDE689D-8638-437C-9DF9-BE927D7C87A7}">
      <dgm:prSet/>
      <dgm:spPr/>
      <dgm:t>
        <a:bodyPr/>
        <a:lstStyle/>
        <a:p>
          <a:endParaRPr lang="en-US"/>
        </a:p>
      </dgm:t>
    </dgm:pt>
    <dgm:pt modelId="{3A1222F2-E101-4234-B896-8814F37F87C1}">
      <dgm:prSet custT="1"/>
      <dgm:spPr/>
      <dgm:t>
        <a:bodyPr/>
        <a:lstStyle/>
        <a:p>
          <a:pPr rtl="0"/>
          <a:r>
            <a:rPr lang="en-US" sz="2400" b="0" dirty="0"/>
            <a:t>How could you effectively use this technique with students, colleagues, and parents? </a:t>
          </a:r>
        </a:p>
      </dgm:t>
    </dgm:pt>
    <dgm:pt modelId="{28FBA6A1-D1CB-4A71-9728-A23DA4B059B8}" type="parTrans" cxnId="{56AEC790-DF60-4194-9810-4E36A945437E}">
      <dgm:prSet/>
      <dgm:spPr/>
      <dgm:t>
        <a:bodyPr/>
        <a:lstStyle/>
        <a:p>
          <a:endParaRPr lang="en-US"/>
        </a:p>
      </dgm:t>
    </dgm:pt>
    <dgm:pt modelId="{0738316C-A20E-4CA7-BDE8-698D73B55C13}" type="sibTrans" cxnId="{56AEC790-DF60-4194-9810-4E36A945437E}">
      <dgm:prSet/>
      <dgm:spPr/>
      <dgm:t>
        <a:bodyPr/>
        <a:lstStyle/>
        <a:p>
          <a:endParaRPr lang="en-US"/>
        </a:p>
      </dgm:t>
    </dgm:pt>
    <dgm:pt modelId="{8D0BF42E-0627-4032-A770-7D984F3E2456}">
      <dgm:prSet custT="1"/>
      <dgm:spPr>
        <a:solidFill>
          <a:schemeClr val="accent1">
            <a:lumMod val="75000"/>
          </a:schemeClr>
        </a:solidFill>
      </dgm:spPr>
      <dgm:t>
        <a:bodyPr/>
        <a:lstStyle/>
        <a:p>
          <a:pPr rtl="0"/>
          <a:r>
            <a:rPr lang="en-US" sz="2400" b="0" i="0" dirty="0">
              <a:effectLst>
                <a:outerShdw blurRad="38100" dist="38100" dir="2700000" algn="tl">
                  <a:srgbClr val="000000">
                    <a:alpha val="43137"/>
                  </a:srgbClr>
                </a:outerShdw>
              </a:effectLst>
            </a:rPr>
            <a:t>Which of the questions had the most impact on you? Why?</a:t>
          </a:r>
        </a:p>
      </dgm:t>
    </dgm:pt>
    <dgm:pt modelId="{A79850AD-CBC3-45E9-BE37-6825B2C05489}" type="parTrans" cxnId="{838415EF-66EF-4914-B78A-38CB97C71CFE}">
      <dgm:prSet/>
      <dgm:spPr/>
      <dgm:t>
        <a:bodyPr/>
        <a:lstStyle/>
        <a:p>
          <a:endParaRPr lang="en-US"/>
        </a:p>
      </dgm:t>
    </dgm:pt>
    <dgm:pt modelId="{83C4B85A-1865-40E0-8903-6059CDD353AC}" type="sibTrans" cxnId="{838415EF-66EF-4914-B78A-38CB97C71CFE}">
      <dgm:prSet/>
      <dgm:spPr/>
      <dgm:t>
        <a:bodyPr/>
        <a:lstStyle/>
        <a:p>
          <a:endParaRPr lang="en-US"/>
        </a:p>
      </dgm:t>
    </dgm:pt>
    <dgm:pt modelId="{C99F14EF-C8EA-44B6-ABA7-A5DB50675975}" type="pres">
      <dgm:prSet presAssocID="{2396BD42-2E38-4473-9405-A0B2CFB12090}" presName="linear" presStyleCnt="0">
        <dgm:presLayoutVars>
          <dgm:animLvl val="lvl"/>
          <dgm:resizeHandles val="exact"/>
        </dgm:presLayoutVars>
      </dgm:prSet>
      <dgm:spPr/>
    </dgm:pt>
    <dgm:pt modelId="{ACA7AAE5-63ED-4313-B538-7853C226F8BB}" type="pres">
      <dgm:prSet presAssocID="{FCA5EA37-8C90-4847-8FF2-9DEF80AA1F13}" presName="parentText" presStyleLbl="node1" presStyleIdx="0" presStyleCnt="5" custLinFactY="-6995" custLinFactNeighborX="2778" custLinFactNeighborY="-100000">
        <dgm:presLayoutVars>
          <dgm:chMax val="0"/>
          <dgm:bulletEnabled val="1"/>
        </dgm:presLayoutVars>
      </dgm:prSet>
      <dgm:spPr/>
    </dgm:pt>
    <dgm:pt modelId="{D30E8857-826D-463D-9373-498218E46A17}" type="pres">
      <dgm:prSet presAssocID="{CB1E733A-DDD4-4BEF-B324-5E8451C249DE}" presName="spacer" presStyleCnt="0"/>
      <dgm:spPr/>
    </dgm:pt>
    <dgm:pt modelId="{8E21D565-EF45-4794-AF48-FAE61FE98432}" type="pres">
      <dgm:prSet presAssocID="{F53DEF65-99E6-4D52-80B0-85DB2DCB8615}" presName="parentText" presStyleLbl="node1" presStyleIdx="1" presStyleCnt="5" custLinFactNeighborY="-24267">
        <dgm:presLayoutVars>
          <dgm:chMax val="0"/>
          <dgm:bulletEnabled val="1"/>
        </dgm:presLayoutVars>
      </dgm:prSet>
      <dgm:spPr/>
    </dgm:pt>
    <dgm:pt modelId="{F4086B5E-F7AD-458E-AC9A-C595E9B1E7F6}" type="pres">
      <dgm:prSet presAssocID="{A416F45D-035D-462E-A298-A4D91D922B1C}" presName="spacer" presStyleCnt="0"/>
      <dgm:spPr/>
    </dgm:pt>
    <dgm:pt modelId="{03438CBE-BB37-4981-A4B5-A180C63EE698}" type="pres">
      <dgm:prSet presAssocID="{1AD9200C-18A0-45EA-B3CD-5E0327BBA832}" presName="parentText" presStyleLbl="node1" presStyleIdx="2" presStyleCnt="5" custLinFactNeighborY="-49999">
        <dgm:presLayoutVars>
          <dgm:chMax val="0"/>
          <dgm:bulletEnabled val="1"/>
        </dgm:presLayoutVars>
      </dgm:prSet>
      <dgm:spPr/>
    </dgm:pt>
    <dgm:pt modelId="{5A4B5988-890F-4CDA-9CA0-8916D74D7F90}" type="pres">
      <dgm:prSet presAssocID="{57ACC924-97DE-461F-866E-4E5346FD8A95}" presName="spacer" presStyleCnt="0"/>
      <dgm:spPr/>
    </dgm:pt>
    <dgm:pt modelId="{90BD0BBC-6DCC-4E90-B7C9-41E8E90859CB}" type="pres">
      <dgm:prSet presAssocID="{8D0BF42E-0627-4032-A770-7D984F3E2456}" presName="parentText" presStyleLbl="node1" presStyleIdx="3" presStyleCnt="5">
        <dgm:presLayoutVars>
          <dgm:chMax val="0"/>
          <dgm:bulletEnabled val="1"/>
        </dgm:presLayoutVars>
      </dgm:prSet>
      <dgm:spPr/>
    </dgm:pt>
    <dgm:pt modelId="{F5CBD63C-6D67-4879-8FBF-2D4B3D6AA18D}" type="pres">
      <dgm:prSet presAssocID="{83C4B85A-1865-40E0-8903-6059CDD353AC}" presName="spacer" presStyleCnt="0"/>
      <dgm:spPr/>
    </dgm:pt>
    <dgm:pt modelId="{CB43E958-434B-4BC2-8EEF-018F82A35FBB}" type="pres">
      <dgm:prSet presAssocID="{3A1222F2-E101-4234-B896-8814F37F87C1}" presName="parentText" presStyleLbl="node1" presStyleIdx="4" presStyleCnt="5">
        <dgm:presLayoutVars>
          <dgm:chMax val="0"/>
          <dgm:bulletEnabled val="1"/>
        </dgm:presLayoutVars>
      </dgm:prSet>
      <dgm:spPr/>
    </dgm:pt>
  </dgm:ptLst>
  <dgm:cxnLst>
    <dgm:cxn modelId="{540B8D53-9EE3-4186-8ECB-D4FE73027196}" type="presOf" srcId="{8D0BF42E-0627-4032-A770-7D984F3E2456}" destId="{90BD0BBC-6DCC-4E90-B7C9-41E8E90859CB}" srcOrd="0" destOrd="0" presId="urn:microsoft.com/office/officeart/2005/8/layout/vList2"/>
    <dgm:cxn modelId="{2E15E656-583C-4E50-AC9D-95B5C0515071}" type="presOf" srcId="{3A1222F2-E101-4234-B896-8814F37F87C1}" destId="{CB43E958-434B-4BC2-8EEF-018F82A35FBB}" srcOrd="0" destOrd="0" presId="urn:microsoft.com/office/officeart/2005/8/layout/vList2"/>
    <dgm:cxn modelId="{56AEC790-DF60-4194-9810-4E36A945437E}" srcId="{2396BD42-2E38-4473-9405-A0B2CFB12090}" destId="{3A1222F2-E101-4234-B896-8814F37F87C1}" srcOrd="4" destOrd="0" parTransId="{28FBA6A1-D1CB-4A71-9728-A23DA4B059B8}" sibTransId="{0738316C-A20E-4CA7-BDE8-698D73B55C13}"/>
    <dgm:cxn modelId="{7FDE689D-8638-437C-9DF9-BE927D7C87A7}" srcId="{2396BD42-2E38-4473-9405-A0B2CFB12090}" destId="{1AD9200C-18A0-45EA-B3CD-5E0327BBA832}" srcOrd="2" destOrd="0" parTransId="{21A4E816-1856-44AC-805B-408E7BA7F15D}" sibTransId="{57ACC924-97DE-461F-866E-4E5346FD8A95}"/>
    <dgm:cxn modelId="{024E45C9-455B-407B-BF90-E7BE7053DAB7}" type="presOf" srcId="{2396BD42-2E38-4473-9405-A0B2CFB12090}" destId="{C99F14EF-C8EA-44B6-ABA7-A5DB50675975}" srcOrd="0" destOrd="0" presId="urn:microsoft.com/office/officeart/2005/8/layout/vList2"/>
    <dgm:cxn modelId="{AB3F9ACB-B6B7-445F-8C74-922265F25F90}" srcId="{2396BD42-2E38-4473-9405-A0B2CFB12090}" destId="{FCA5EA37-8C90-4847-8FF2-9DEF80AA1F13}" srcOrd="0" destOrd="0" parTransId="{B92890CF-7F1B-4411-94BA-977F8F25AAF2}" sibTransId="{CB1E733A-DDD4-4BEF-B324-5E8451C249DE}"/>
    <dgm:cxn modelId="{EE75B5CE-254B-47DF-B36B-A9EB4C5F7BB9}" type="presOf" srcId="{FCA5EA37-8C90-4847-8FF2-9DEF80AA1F13}" destId="{ACA7AAE5-63ED-4313-B538-7853C226F8BB}" srcOrd="0" destOrd="0" presId="urn:microsoft.com/office/officeart/2005/8/layout/vList2"/>
    <dgm:cxn modelId="{5A41EED2-D7F2-4258-8D52-D88ADD4EF2CB}" srcId="{2396BD42-2E38-4473-9405-A0B2CFB12090}" destId="{F53DEF65-99E6-4D52-80B0-85DB2DCB8615}" srcOrd="1" destOrd="0" parTransId="{5E3573EE-0C16-48F9-8DB2-267B2A3AE8CF}" sibTransId="{A416F45D-035D-462E-A298-A4D91D922B1C}"/>
    <dgm:cxn modelId="{C960BEED-196F-4A96-9326-F9F006B93234}" type="presOf" srcId="{1AD9200C-18A0-45EA-B3CD-5E0327BBA832}" destId="{03438CBE-BB37-4981-A4B5-A180C63EE698}" srcOrd="0" destOrd="0" presId="urn:microsoft.com/office/officeart/2005/8/layout/vList2"/>
    <dgm:cxn modelId="{838415EF-66EF-4914-B78A-38CB97C71CFE}" srcId="{2396BD42-2E38-4473-9405-A0B2CFB12090}" destId="{8D0BF42E-0627-4032-A770-7D984F3E2456}" srcOrd="3" destOrd="0" parTransId="{A79850AD-CBC3-45E9-BE37-6825B2C05489}" sibTransId="{83C4B85A-1865-40E0-8903-6059CDD353AC}"/>
    <dgm:cxn modelId="{044C2BFE-E831-47DA-B411-FB6BA0E4DA56}" type="presOf" srcId="{F53DEF65-99E6-4D52-80B0-85DB2DCB8615}" destId="{8E21D565-EF45-4794-AF48-FAE61FE98432}" srcOrd="0" destOrd="0" presId="urn:microsoft.com/office/officeart/2005/8/layout/vList2"/>
    <dgm:cxn modelId="{5C10BBC1-EAAF-4ACF-A091-6E1FA8876988}" type="presParOf" srcId="{C99F14EF-C8EA-44B6-ABA7-A5DB50675975}" destId="{ACA7AAE5-63ED-4313-B538-7853C226F8BB}" srcOrd="0" destOrd="0" presId="urn:microsoft.com/office/officeart/2005/8/layout/vList2"/>
    <dgm:cxn modelId="{FFE92E78-91C0-48DE-8ACA-A591C8C708A4}" type="presParOf" srcId="{C99F14EF-C8EA-44B6-ABA7-A5DB50675975}" destId="{D30E8857-826D-463D-9373-498218E46A17}" srcOrd="1" destOrd="0" presId="urn:microsoft.com/office/officeart/2005/8/layout/vList2"/>
    <dgm:cxn modelId="{D3200945-FA8B-4AEE-8D76-4232DE9D1D9B}" type="presParOf" srcId="{C99F14EF-C8EA-44B6-ABA7-A5DB50675975}" destId="{8E21D565-EF45-4794-AF48-FAE61FE98432}" srcOrd="2" destOrd="0" presId="urn:microsoft.com/office/officeart/2005/8/layout/vList2"/>
    <dgm:cxn modelId="{6D548B61-7FA2-47D2-B19D-00DD188401EE}" type="presParOf" srcId="{C99F14EF-C8EA-44B6-ABA7-A5DB50675975}" destId="{F4086B5E-F7AD-458E-AC9A-C595E9B1E7F6}" srcOrd="3" destOrd="0" presId="urn:microsoft.com/office/officeart/2005/8/layout/vList2"/>
    <dgm:cxn modelId="{2A7FB5EA-1E1B-4BFF-BB3A-0CBEB05A7927}" type="presParOf" srcId="{C99F14EF-C8EA-44B6-ABA7-A5DB50675975}" destId="{03438CBE-BB37-4981-A4B5-A180C63EE698}" srcOrd="4" destOrd="0" presId="urn:microsoft.com/office/officeart/2005/8/layout/vList2"/>
    <dgm:cxn modelId="{6947FC26-7905-4450-869F-439FEDDA1F67}" type="presParOf" srcId="{C99F14EF-C8EA-44B6-ABA7-A5DB50675975}" destId="{5A4B5988-890F-4CDA-9CA0-8916D74D7F90}" srcOrd="5" destOrd="0" presId="urn:microsoft.com/office/officeart/2005/8/layout/vList2"/>
    <dgm:cxn modelId="{6CBFCE32-DF4D-42EA-828F-3BEEC2BE1756}" type="presParOf" srcId="{C99F14EF-C8EA-44B6-ABA7-A5DB50675975}" destId="{90BD0BBC-6DCC-4E90-B7C9-41E8E90859CB}" srcOrd="6" destOrd="0" presId="urn:microsoft.com/office/officeart/2005/8/layout/vList2"/>
    <dgm:cxn modelId="{EFCB3670-31B6-4D89-B7FC-7B47DB1ECD45}" type="presParOf" srcId="{C99F14EF-C8EA-44B6-ABA7-A5DB50675975}" destId="{F5CBD63C-6D67-4879-8FBF-2D4B3D6AA18D}" srcOrd="7" destOrd="0" presId="urn:microsoft.com/office/officeart/2005/8/layout/vList2"/>
    <dgm:cxn modelId="{31A83F77-55E1-4DEC-9A93-4BC7EA9CB75B}" type="presParOf" srcId="{C99F14EF-C8EA-44B6-ABA7-A5DB50675975}" destId="{CB43E958-434B-4BC2-8EEF-018F82A35FB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5C9C24A-B97F-4381-91EB-C96E8FBD4C5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367CEDD-EF76-4B22-AD82-08C8ABB44265}">
      <dgm:prSet custT="1"/>
      <dgm:spPr/>
      <dgm:t>
        <a:bodyPr/>
        <a:lstStyle/>
        <a:p>
          <a:pPr algn="ctr" rtl="0"/>
          <a:r>
            <a:rPr lang="en-US" sz="3600" b="0" dirty="0">
              <a:latin typeface="Arial Black"/>
              <a:cs typeface="Arial Black"/>
            </a:rPr>
            <a:t>Benefits of Circle Activity</a:t>
          </a:r>
        </a:p>
      </dgm:t>
    </dgm:pt>
    <dgm:pt modelId="{E2EBE51A-529C-4946-A151-B9A0C92130EA}" type="parTrans" cxnId="{79F16E1C-A5A0-48EC-B812-24D8F94B30D9}">
      <dgm:prSet/>
      <dgm:spPr/>
      <dgm:t>
        <a:bodyPr/>
        <a:lstStyle/>
        <a:p>
          <a:endParaRPr lang="en-US"/>
        </a:p>
      </dgm:t>
    </dgm:pt>
    <dgm:pt modelId="{6BD2F2F1-1A36-434D-ACF9-D5F5E13F8070}" type="sibTrans" cxnId="{79F16E1C-A5A0-48EC-B812-24D8F94B30D9}">
      <dgm:prSet/>
      <dgm:spPr/>
      <dgm:t>
        <a:bodyPr/>
        <a:lstStyle/>
        <a:p>
          <a:endParaRPr lang="en-US"/>
        </a:p>
      </dgm:t>
    </dgm:pt>
    <dgm:pt modelId="{EFE13C72-3943-48FF-BC20-0B863F11B75E}" type="pres">
      <dgm:prSet presAssocID="{A5C9C24A-B97F-4381-91EB-C96E8FBD4C5B}" presName="linear" presStyleCnt="0">
        <dgm:presLayoutVars>
          <dgm:animLvl val="lvl"/>
          <dgm:resizeHandles val="exact"/>
        </dgm:presLayoutVars>
      </dgm:prSet>
      <dgm:spPr/>
    </dgm:pt>
    <dgm:pt modelId="{30F4E029-C3CB-45C0-A682-457854A37D49}" type="pres">
      <dgm:prSet presAssocID="{6367CEDD-EF76-4B22-AD82-08C8ABB44265}" presName="parentText" presStyleLbl="node1" presStyleIdx="0" presStyleCnt="1">
        <dgm:presLayoutVars>
          <dgm:chMax val="0"/>
          <dgm:bulletEnabled val="1"/>
        </dgm:presLayoutVars>
      </dgm:prSet>
      <dgm:spPr/>
    </dgm:pt>
  </dgm:ptLst>
  <dgm:cxnLst>
    <dgm:cxn modelId="{79F16E1C-A5A0-48EC-B812-24D8F94B30D9}" srcId="{A5C9C24A-B97F-4381-91EB-C96E8FBD4C5B}" destId="{6367CEDD-EF76-4B22-AD82-08C8ABB44265}" srcOrd="0" destOrd="0" parTransId="{E2EBE51A-529C-4946-A151-B9A0C92130EA}" sibTransId="{6BD2F2F1-1A36-434D-ACF9-D5F5E13F8070}"/>
    <dgm:cxn modelId="{41A5DBDC-48A7-40F2-A074-53D2194797D3}" type="presOf" srcId="{A5C9C24A-B97F-4381-91EB-C96E8FBD4C5B}" destId="{EFE13C72-3943-48FF-BC20-0B863F11B75E}" srcOrd="0" destOrd="0" presId="urn:microsoft.com/office/officeart/2005/8/layout/vList2"/>
    <dgm:cxn modelId="{08637CF9-1185-46A9-AC53-912A6EBDFCE6}" type="presOf" srcId="{6367CEDD-EF76-4B22-AD82-08C8ABB44265}" destId="{30F4E029-C3CB-45C0-A682-457854A37D49}" srcOrd="0" destOrd="0" presId="urn:microsoft.com/office/officeart/2005/8/layout/vList2"/>
    <dgm:cxn modelId="{6356304A-138B-44B1-B32E-21BEF84BF63C}" type="presParOf" srcId="{EFE13C72-3943-48FF-BC20-0B863F11B75E}" destId="{30F4E029-C3CB-45C0-A682-457854A37D4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289E7-3A07-BF4C-A8FD-B38D6B5EA75F}">
      <dsp:nvSpPr>
        <dsp:cNvPr id="0" name=""/>
        <dsp:cNvSpPr/>
      </dsp:nvSpPr>
      <dsp:spPr>
        <a:xfrm>
          <a:off x="0" y="0"/>
          <a:ext cx="8229600" cy="1015530"/>
        </a:xfrm>
        <a:prstGeom prst="roundRect">
          <a:avLst/>
        </a:prstGeom>
        <a:solidFill>
          <a:srgbClr val="8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kern="1200" dirty="0">
              <a:latin typeface="Arial Black"/>
              <a:cs typeface="Arial Black"/>
            </a:rPr>
            <a:t>CHARACTER COUNTS! 6.0</a:t>
          </a:r>
        </a:p>
      </dsp:txBody>
      <dsp:txXfrm>
        <a:off x="49574" y="49574"/>
        <a:ext cx="8130452" cy="916382"/>
      </dsp:txXfrm>
    </dsp:sp>
    <dsp:sp modelId="{7583DEF9-6B87-EF4C-A5E5-AE843ADECC32}">
      <dsp:nvSpPr>
        <dsp:cNvPr id="0" name=""/>
        <dsp:cNvSpPr/>
      </dsp:nvSpPr>
      <dsp:spPr>
        <a:xfrm>
          <a:off x="0" y="685911"/>
          <a:ext cx="8229600" cy="656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44450" rIns="248920" bIns="44450" numCol="1" spcCol="1270" anchor="t" anchorCtr="0">
          <a:noAutofit/>
        </a:bodyPr>
        <a:lstStyle/>
        <a:p>
          <a:pPr marL="228600" lvl="1" indent="-228600" algn="ctr" defTabSz="1200150">
            <a:lnSpc>
              <a:spcPct val="90000"/>
            </a:lnSpc>
            <a:spcBef>
              <a:spcPct val="0"/>
            </a:spcBef>
            <a:spcAft>
              <a:spcPct val="20000"/>
            </a:spcAft>
            <a:buChar char="•"/>
          </a:pPr>
          <a:endParaRPr lang="en-US" sz="2700" b="1" kern="1200" dirty="0"/>
        </a:p>
      </dsp:txBody>
      <dsp:txXfrm>
        <a:off x="0" y="685911"/>
        <a:ext cx="8229600" cy="656920"/>
      </dsp:txXfrm>
    </dsp:sp>
    <dsp:sp modelId="{72B1DDAA-44AB-DF47-B8AE-8B78084F7CBD}">
      <dsp:nvSpPr>
        <dsp:cNvPr id="0" name=""/>
        <dsp:cNvSpPr/>
      </dsp:nvSpPr>
      <dsp:spPr>
        <a:xfrm>
          <a:off x="0" y="1205682"/>
          <a:ext cx="8229600" cy="997253"/>
        </a:xfrm>
        <a:prstGeom prst="roundRec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kern="1200" dirty="0">
              <a:latin typeface="Arial Black"/>
              <a:cs typeface="Arial Black"/>
            </a:rPr>
            <a:t>Student Development Workshop</a:t>
          </a:r>
        </a:p>
      </dsp:txBody>
      <dsp:txXfrm>
        <a:off x="48682" y="1254364"/>
        <a:ext cx="8132236" cy="8998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7AEE9-9D9D-4CA5-A392-34B24CEA20E0}">
      <dsp:nvSpPr>
        <dsp:cNvPr id="0" name=""/>
        <dsp:cNvSpPr/>
      </dsp:nvSpPr>
      <dsp:spPr>
        <a:xfrm>
          <a:off x="0" y="0"/>
          <a:ext cx="8229600" cy="879840"/>
        </a:xfrm>
        <a:prstGeom prst="roundRect">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1" kern="1200" dirty="0">
              <a:effectLst>
                <a:outerShdw blurRad="38100" dist="38100" dir="2700000" algn="tl">
                  <a:srgbClr val="000000">
                    <a:alpha val="43137"/>
                  </a:srgbClr>
                </a:outerShdw>
              </a:effectLst>
            </a:rPr>
            <a:t>Method of getting everyone engaged, everyone talks</a:t>
          </a:r>
          <a:endParaRPr lang="en-US" sz="2200" kern="1200" dirty="0">
            <a:effectLst>
              <a:outerShdw blurRad="38100" dist="38100" dir="2700000" algn="tl">
                <a:srgbClr val="000000">
                  <a:alpha val="43137"/>
                </a:srgbClr>
              </a:outerShdw>
            </a:effectLst>
          </a:endParaRPr>
        </a:p>
      </dsp:txBody>
      <dsp:txXfrm>
        <a:off x="42950" y="42950"/>
        <a:ext cx="8143700" cy="793940"/>
      </dsp:txXfrm>
    </dsp:sp>
    <dsp:sp modelId="{EE2C7915-7B7C-4948-B875-40BC5B1DD238}">
      <dsp:nvSpPr>
        <dsp:cNvPr id="0" name=""/>
        <dsp:cNvSpPr/>
      </dsp:nvSpPr>
      <dsp:spPr>
        <a:xfrm>
          <a:off x="0" y="1027326"/>
          <a:ext cx="8229600" cy="879840"/>
        </a:xfrm>
        <a:prstGeom prst="roundRect">
          <a:avLst/>
        </a:prstGeom>
        <a:solidFill>
          <a:schemeClr val="tx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1" kern="1200" dirty="0">
              <a:effectLst>
                <a:outerShdw blurRad="38100" dist="38100" dir="2700000" algn="tl">
                  <a:srgbClr val="000000">
                    <a:alpha val="43137"/>
                  </a:srgbClr>
                </a:outerShdw>
              </a:effectLst>
            </a:rPr>
            <a:t>Covers lots of concepts/material quickly and can be used for subject content as well</a:t>
          </a:r>
          <a:endParaRPr lang="en-US" sz="2200" kern="1200" dirty="0">
            <a:effectLst>
              <a:outerShdw blurRad="38100" dist="38100" dir="2700000" algn="tl">
                <a:srgbClr val="000000">
                  <a:alpha val="43137"/>
                </a:srgbClr>
              </a:outerShdw>
            </a:effectLst>
          </a:endParaRPr>
        </a:p>
      </dsp:txBody>
      <dsp:txXfrm>
        <a:off x="42950" y="1070276"/>
        <a:ext cx="8143700" cy="793940"/>
      </dsp:txXfrm>
    </dsp:sp>
    <dsp:sp modelId="{896E6DE9-02E4-4851-9A09-77B97245F714}">
      <dsp:nvSpPr>
        <dsp:cNvPr id="0" name=""/>
        <dsp:cNvSpPr/>
      </dsp:nvSpPr>
      <dsp:spPr>
        <a:xfrm>
          <a:off x="0" y="2042526"/>
          <a:ext cx="8229600" cy="87984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1" kern="1200" dirty="0">
              <a:effectLst>
                <a:outerShdw blurRad="38100" dist="38100" dir="2700000" algn="tl">
                  <a:srgbClr val="000000">
                    <a:alpha val="43137"/>
                  </a:srgbClr>
                </a:outerShdw>
              </a:effectLst>
            </a:rPr>
            <a:t>Provides physical movement for brain activity</a:t>
          </a:r>
          <a:endParaRPr lang="en-US" sz="2200" kern="1200" dirty="0">
            <a:effectLst>
              <a:outerShdw blurRad="38100" dist="38100" dir="2700000" algn="tl">
                <a:srgbClr val="000000">
                  <a:alpha val="43137"/>
                </a:srgbClr>
              </a:outerShdw>
            </a:effectLst>
          </a:endParaRPr>
        </a:p>
      </dsp:txBody>
      <dsp:txXfrm>
        <a:off x="42950" y="2085476"/>
        <a:ext cx="8143700" cy="793940"/>
      </dsp:txXfrm>
    </dsp:sp>
    <dsp:sp modelId="{1C5232B0-32D0-48CA-8E48-4A657BCE526C}">
      <dsp:nvSpPr>
        <dsp:cNvPr id="0" name=""/>
        <dsp:cNvSpPr/>
      </dsp:nvSpPr>
      <dsp:spPr>
        <a:xfrm>
          <a:off x="0" y="3124938"/>
          <a:ext cx="8229600" cy="879840"/>
        </a:xfrm>
        <a:prstGeom prst="roundRect">
          <a:avLst/>
        </a:prstGeom>
        <a:solidFill>
          <a:schemeClr val="tx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1" kern="1200" dirty="0">
              <a:effectLst>
                <a:outerShdw blurRad="38100" dist="38100" dir="2700000" algn="tl">
                  <a:srgbClr val="000000">
                    <a:alpha val="43137"/>
                  </a:srgbClr>
                </a:outerShdw>
              </a:effectLst>
            </a:rPr>
            <a:t>Emphasizes communication and the importance of listening to others and following detailed instructions</a:t>
          </a:r>
          <a:endParaRPr lang="en-US" sz="2200" kern="1200" dirty="0">
            <a:effectLst>
              <a:outerShdw blurRad="38100" dist="38100" dir="2700000" algn="tl">
                <a:srgbClr val="000000">
                  <a:alpha val="43137"/>
                </a:srgbClr>
              </a:outerShdw>
            </a:effectLst>
          </a:endParaRPr>
        </a:p>
      </dsp:txBody>
      <dsp:txXfrm>
        <a:off x="42950" y="3167888"/>
        <a:ext cx="8143700" cy="793940"/>
      </dsp:txXfrm>
    </dsp:sp>
    <dsp:sp modelId="{E053F401-5FBD-46CA-BC16-1924DE4B8C86}">
      <dsp:nvSpPr>
        <dsp:cNvPr id="0" name=""/>
        <dsp:cNvSpPr/>
      </dsp:nvSpPr>
      <dsp:spPr>
        <a:xfrm>
          <a:off x="0" y="4085053"/>
          <a:ext cx="8229600" cy="879840"/>
        </a:xfrm>
        <a:prstGeom prst="roundRect">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1" kern="1200" dirty="0">
              <a:effectLst>
                <a:outerShdw blurRad="38100" dist="38100" dir="2700000" algn="tl">
                  <a:srgbClr val="000000">
                    <a:alpha val="43137"/>
                  </a:srgbClr>
                </a:outerShdw>
              </a:effectLst>
            </a:rPr>
            <a:t>Provides challenge and opportunity for a problem-solving strategy regarding complex instructions</a:t>
          </a:r>
          <a:endParaRPr lang="en-US" sz="2200" kern="1200" dirty="0">
            <a:effectLst>
              <a:outerShdw blurRad="38100" dist="38100" dir="2700000" algn="tl">
                <a:srgbClr val="000000">
                  <a:alpha val="43137"/>
                </a:srgbClr>
              </a:outerShdw>
            </a:effectLst>
          </a:endParaRPr>
        </a:p>
      </dsp:txBody>
      <dsp:txXfrm>
        <a:off x="42950" y="4128003"/>
        <a:ext cx="8143700" cy="7939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F05CA7-430A-4542-BDEB-8F4EBE07484D}">
      <dsp:nvSpPr>
        <dsp:cNvPr id="0" name=""/>
        <dsp:cNvSpPr/>
      </dsp:nvSpPr>
      <dsp:spPr>
        <a:xfrm rot="16200000">
          <a:off x="-1533339" y="1534368"/>
          <a:ext cx="5745163" cy="2676425"/>
        </a:xfrm>
        <a:prstGeom prst="flowChartManualOperation">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rtl="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Note that the chaos of two circles moving simultaneously can become easy and simple with a strategy -- only one circle moves at a time.</a:t>
          </a:r>
          <a:endParaRPr lang="en-US" sz="2400" kern="1200" dirty="0">
            <a:effectLst>
              <a:outerShdw blurRad="38100" dist="38100" dir="2700000" algn="tl">
                <a:srgbClr val="000000">
                  <a:alpha val="43137"/>
                </a:srgbClr>
              </a:outerShdw>
            </a:effectLst>
          </a:endParaRPr>
        </a:p>
      </dsp:txBody>
      <dsp:txXfrm rot="5400000">
        <a:off x="1030" y="1149032"/>
        <a:ext cx="2676425" cy="3447097"/>
      </dsp:txXfrm>
    </dsp:sp>
    <dsp:sp modelId="{83E3107A-C0E5-46FC-A1FE-72AD290ECFE1}">
      <dsp:nvSpPr>
        <dsp:cNvPr id="0" name=""/>
        <dsp:cNvSpPr/>
      </dsp:nvSpPr>
      <dsp:spPr>
        <a:xfrm rot="16200000">
          <a:off x="1343818" y="1534368"/>
          <a:ext cx="5745163" cy="2676425"/>
        </a:xfrm>
        <a:prstGeom prst="flowChartManualOperation">
          <a:avLst/>
        </a:prstGeom>
        <a:solidFill>
          <a:schemeClr val="accent4">
            <a:hueOff val="-2232385"/>
            <a:satOff val="13449"/>
            <a:lumOff val="107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6050" tIns="0" rIns="146050" bIns="0" numCol="1" spcCol="1270" anchor="ctr" anchorCtr="0">
          <a:noAutofit/>
        </a:bodyPr>
        <a:lstStyle/>
        <a:p>
          <a:pPr marL="0" lvl="0" indent="0" algn="ctr" defTabSz="1022350" rtl="0">
            <a:lnSpc>
              <a:spcPct val="90000"/>
            </a:lnSpc>
            <a:spcBef>
              <a:spcPct val="0"/>
            </a:spcBef>
            <a:spcAft>
              <a:spcPct val="35000"/>
            </a:spcAft>
            <a:buNone/>
          </a:pPr>
          <a:r>
            <a:rPr lang="en-US" sz="2300" b="1" kern="1200" dirty="0">
              <a:effectLst>
                <a:outerShdw blurRad="38100" dist="38100" dir="2700000" algn="tl">
                  <a:srgbClr val="000000">
                    <a:alpha val="43137"/>
                  </a:srgbClr>
                </a:outerShdw>
              </a:effectLst>
            </a:rPr>
            <a:t>Our goal is to give you strategies to share with your students in each domain of their development so they can more easily and successfully progress.</a:t>
          </a:r>
          <a:endParaRPr lang="en-US" sz="2300" kern="1200" dirty="0">
            <a:effectLst>
              <a:outerShdw blurRad="38100" dist="38100" dir="2700000" algn="tl">
                <a:srgbClr val="000000">
                  <a:alpha val="43137"/>
                </a:srgbClr>
              </a:outerShdw>
            </a:effectLst>
          </a:endParaRPr>
        </a:p>
      </dsp:txBody>
      <dsp:txXfrm rot="5400000">
        <a:off x="2878187" y="1149032"/>
        <a:ext cx="2676425" cy="3447097"/>
      </dsp:txXfrm>
    </dsp:sp>
    <dsp:sp modelId="{F7041313-74ED-4AD3-9FA4-C22E5E452B63}">
      <dsp:nvSpPr>
        <dsp:cNvPr id="0" name=""/>
        <dsp:cNvSpPr/>
      </dsp:nvSpPr>
      <dsp:spPr>
        <a:xfrm rot="16200000">
          <a:off x="4220976" y="1534368"/>
          <a:ext cx="5745163" cy="2676425"/>
        </a:xfrm>
        <a:prstGeom prst="flowChartManualOperation">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rtl="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This is the basis of the growth mindset – a positive attitude toward learning.</a:t>
          </a:r>
          <a:endParaRPr lang="en-US" sz="2400" kern="1200" dirty="0">
            <a:effectLst>
              <a:outerShdw blurRad="38100" dist="38100" dir="2700000" algn="tl">
                <a:srgbClr val="000000">
                  <a:alpha val="43137"/>
                </a:srgbClr>
              </a:outerShdw>
            </a:effectLst>
          </a:endParaRPr>
        </a:p>
      </dsp:txBody>
      <dsp:txXfrm rot="5400000">
        <a:off x="5755345" y="1149032"/>
        <a:ext cx="2676425" cy="344709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7C48AC-C33B-ED40-B187-8F9868CC6D35}">
      <dsp:nvSpPr>
        <dsp:cNvPr id="0" name=""/>
        <dsp:cNvSpPr/>
      </dsp:nvSpPr>
      <dsp:spPr>
        <a:xfrm>
          <a:off x="303841" y="289"/>
          <a:ext cx="5488317" cy="112335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latin typeface="Arial Black"/>
              <a:cs typeface="Arial Black"/>
            </a:rPr>
            <a:t>Trainer Introduction</a:t>
          </a:r>
        </a:p>
      </dsp:txBody>
      <dsp:txXfrm>
        <a:off x="303841" y="289"/>
        <a:ext cx="5488317" cy="112335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B1749-CD99-1548-9F58-9D691E582680}">
      <dsp:nvSpPr>
        <dsp:cNvPr id="0" name=""/>
        <dsp:cNvSpPr/>
      </dsp:nvSpPr>
      <dsp:spPr>
        <a:xfrm>
          <a:off x="2596" y="744738"/>
          <a:ext cx="3244914" cy="1380939"/>
        </a:xfrm>
        <a:prstGeom prst="rect">
          <a:avLst/>
        </a:prstGeom>
        <a:solidFill>
          <a:srgbClr val="8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ctr" defTabSz="1422400" rtl="0">
            <a:lnSpc>
              <a:spcPct val="100000"/>
            </a:lnSpc>
            <a:spcBef>
              <a:spcPct val="0"/>
            </a:spcBef>
            <a:spcAft>
              <a:spcPts val="0"/>
            </a:spcAft>
            <a:buNone/>
          </a:pPr>
          <a:r>
            <a:rPr lang="en-US" sz="3200" b="1" kern="1200" dirty="0">
              <a:effectLst/>
            </a:rPr>
            <a:t>Names and school position</a:t>
          </a:r>
        </a:p>
      </dsp:txBody>
      <dsp:txXfrm>
        <a:off x="2596" y="744738"/>
        <a:ext cx="3244914" cy="1380939"/>
      </dsp:txXfrm>
    </dsp:sp>
    <dsp:sp modelId="{7A9CB9CC-DAD5-2B49-85AE-1AEF7B1B8EFA}">
      <dsp:nvSpPr>
        <dsp:cNvPr id="0" name=""/>
        <dsp:cNvSpPr/>
      </dsp:nvSpPr>
      <dsp:spPr>
        <a:xfrm>
          <a:off x="3701154" y="516205"/>
          <a:ext cx="4524672" cy="2536359"/>
        </a:xfrm>
        <a:prstGeom prst="rect">
          <a:avLst/>
        </a:prstGeom>
        <a:solidFill>
          <a:srgbClr val="00009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1244600" rtl="0">
            <a:lnSpc>
              <a:spcPct val="100000"/>
            </a:lnSpc>
            <a:spcBef>
              <a:spcPct val="0"/>
            </a:spcBef>
            <a:spcAft>
              <a:spcPts val="0"/>
            </a:spcAft>
            <a:buNone/>
          </a:pPr>
          <a:r>
            <a:rPr lang="en-US" sz="2800" kern="1200" dirty="0"/>
            <a:t>What does your team hope to gain from the CHARACTER COUNTS! 6.0 Student Development Workshop?</a:t>
          </a:r>
          <a:endParaRPr lang="en-US" sz="2800" b="1" kern="1200" dirty="0">
            <a:effectLst/>
          </a:endParaRPr>
        </a:p>
      </dsp:txBody>
      <dsp:txXfrm>
        <a:off x="3701154" y="516205"/>
        <a:ext cx="4524672" cy="2536359"/>
      </dsp:txXfrm>
    </dsp:sp>
    <dsp:sp modelId="{C0646106-D754-E54D-ACE4-5CF8668D35BE}">
      <dsp:nvSpPr>
        <dsp:cNvPr id="0" name=""/>
        <dsp:cNvSpPr/>
      </dsp:nvSpPr>
      <dsp:spPr>
        <a:xfrm>
          <a:off x="884545" y="3216123"/>
          <a:ext cx="6282779" cy="2211017"/>
        </a:xfrm>
        <a:prstGeom prst="rect">
          <a:avLst/>
        </a:prstGeom>
        <a:solidFill>
          <a:srgbClr val="007775"/>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100000"/>
            </a:lnSpc>
            <a:spcBef>
              <a:spcPct val="0"/>
            </a:spcBef>
            <a:spcAft>
              <a:spcPts val="0"/>
            </a:spcAft>
            <a:buNone/>
          </a:pPr>
          <a:r>
            <a:rPr lang="en-US" sz="2800" kern="1200" dirty="0"/>
            <a:t>What would make the greatest difference at your school with a successfully implemented or enhanced CHARACTER COUNTS! initiative? </a:t>
          </a:r>
          <a:endParaRPr lang="en-US" sz="2800" b="1" kern="1200" dirty="0">
            <a:effectLst/>
          </a:endParaRPr>
        </a:p>
      </dsp:txBody>
      <dsp:txXfrm>
        <a:off x="884545" y="3216123"/>
        <a:ext cx="6282779" cy="221101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C58953-6AE0-7142-A803-6A5EA7DCB4EC}">
      <dsp:nvSpPr>
        <dsp:cNvPr id="0" name=""/>
        <dsp:cNvSpPr/>
      </dsp:nvSpPr>
      <dsp:spPr>
        <a:xfrm>
          <a:off x="0" y="0"/>
          <a:ext cx="8483600" cy="754403"/>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100000"/>
            </a:lnSpc>
            <a:spcBef>
              <a:spcPct val="0"/>
            </a:spcBef>
            <a:spcAft>
              <a:spcPts val="600"/>
            </a:spcAft>
            <a:buNone/>
          </a:pPr>
          <a:r>
            <a:rPr lang="en-US" sz="2800" kern="1200" dirty="0">
              <a:latin typeface="+mn-lt"/>
            </a:rPr>
            <a:t>Quotation Activity</a:t>
          </a:r>
        </a:p>
      </dsp:txBody>
      <dsp:txXfrm>
        <a:off x="36827" y="36827"/>
        <a:ext cx="8409946" cy="680749"/>
      </dsp:txXfrm>
    </dsp:sp>
    <dsp:sp modelId="{2B7E03AE-33E8-B54C-84C2-03F697853B03}">
      <dsp:nvSpPr>
        <dsp:cNvPr id="0" name=""/>
        <dsp:cNvSpPr/>
      </dsp:nvSpPr>
      <dsp:spPr>
        <a:xfrm>
          <a:off x="0" y="838009"/>
          <a:ext cx="8483600" cy="1719985"/>
        </a:xfrm>
        <a:prstGeom prst="rect">
          <a:avLst/>
        </a:prstGeom>
        <a:solidFill>
          <a:srgbClr val="008000"/>
        </a:solidFill>
        <a:ln>
          <a:noFill/>
        </a:ln>
        <a:effectLst/>
      </dsp:spPr>
      <dsp:style>
        <a:lnRef idx="0">
          <a:scrgbClr r="0" g="0" b="0"/>
        </a:lnRef>
        <a:fillRef idx="0">
          <a:scrgbClr r="0" g="0" b="0"/>
        </a:fillRef>
        <a:effectRef idx="0">
          <a:scrgbClr r="0" g="0" b="0"/>
        </a:effectRef>
        <a:fontRef idx="minor"/>
      </dsp:style>
      <dsp:txBody>
        <a:bodyPr spcFirstLastPara="0" vert="horz" wrap="square" lIns="269354" tIns="35560" rIns="199136" bIns="35560" numCol="1" spcCol="1270" anchor="t" anchorCtr="0">
          <a:noAutofit/>
        </a:bodyPr>
        <a:lstStyle/>
        <a:p>
          <a:pPr marL="285750" lvl="1" indent="-285750" algn="l" defTabSz="1244600" rtl="0">
            <a:lnSpc>
              <a:spcPct val="90000"/>
            </a:lnSpc>
            <a:spcBef>
              <a:spcPct val="0"/>
            </a:spcBef>
            <a:spcAft>
              <a:spcPts val="600"/>
            </a:spcAft>
            <a:buChar char="•"/>
          </a:pPr>
          <a:r>
            <a:rPr lang="en-US" sz="2800" b="1" kern="1200" dirty="0">
              <a:solidFill>
                <a:schemeClr val="bg1"/>
              </a:solidFill>
              <a:effectLst>
                <a:outerShdw blurRad="38100" dist="38100" dir="2700000" algn="tl">
                  <a:srgbClr val="000000">
                    <a:alpha val="43137"/>
                  </a:srgbClr>
                </a:outerShdw>
              </a:effectLst>
              <a:latin typeface="+mn-lt"/>
            </a:rPr>
            <a:t>Share your poster quote with a partner.</a:t>
          </a:r>
        </a:p>
        <a:p>
          <a:pPr marL="285750" lvl="1" indent="-285750" algn="l" defTabSz="1244600" rtl="0">
            <a:lnSpc>
              <a:spcPct val="90000"/>
            </a:lnSpc>
            <a:spcBef>
              <a:spcPct val="0"/>
            </a:spcBef>
            <a:spcAft>
              <a:spcPts val="600"/>
            </a:spcAft>
            <a:buChar char="•"/>
          </a:pPr>
          <a:r>
            <a:rPr lang="en-US" sz="2800" b="1" kern="1200" dirty="0">
              <a:solidFill>
                <a:schemeClr val="bg1"/>
              </a:solidFill>
              <a:effectLst>
                <a:outerShdw blurRad="38100" dist="38100" dir="2700000" algn="tl">
                  <a:srgbClr val="000000">
                    <a:alpha val="43137"/>
                  </a:srgbClr>
                </a:outerShdw>
              </a:effectLst>
              <a:latin typeface="+mn-lt"/>
            </a:rPr>
            <a:t>Discuss the responses to the questions asked on Worksheet 1 of your Training Workbook. </a:t>
          </a:r>
          <a:endParaRPr lang="en-US" sz="2800" kern="1200" dirty="0">
            <a:solidFill>
              <a:schemeClr val="bg1"/>
            </a:solidFill>
            <a:latin typeface="+mn-lt"/>
          </a:endParaRPr>
        </a:p>
      </dsp:txBody>
      <dsp:txXfrm>
        <a:off x="0" y="838009"/>
        <a:ext cx="8483600" cy="171998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9D7655-AA68-0447-B719-FA8D352FE62E}">
      <dsp:nvSpPr>
        <dsp:cNvPr id="0" name=""/>
        <dsp:cNvSpPr/>
      </dsp:nvSpPr>
      <dsp:spPr>
        <a:xfrm>
          <a:off x="0" y="736695"/>
          <a:ext cx="8636000" cy="235462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70250" tIns="1332992" rIns="670250"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Today Counts</a:t>
          </a:r>
        </a:p>
        <a:p>
          <a:pPr marL="285750" lvl="1" indent="-285750" algn="l" defTabSz="1244600">
            <a:lnSpc>
              <a:spcPct val="90000"/>
            </a:lnSpc>
            <a:spcBef>
              <a:spcPct val="0"/>
            </a:spcBef>
            <a:spcAft>
              <a:spcPct val="15000"/>
            </a:spcAft>
            <a:buChar char="•"/>
          </a:pPr>
          <a:r>
            <a:rPr lang="en-US" sz="2800" kern="1200" dirty="0"/>
            <a:t>Way To Go (Grades 3-12)</a:t>
          </a:r>
        </a:p>
      </dsp:txBody>
      <dsp:txXfrm>
        <a:off x="0" y="736695"/>
        <a:ext cx="8636000" cy="2354625"/>
      </dsp:txXfrm>
    </dsp:sp>
    <dsp:sp modelId="{6D3E0CEB-2267-2142-A44F-7B72089059CF}">
      <dsp:nvSpPr>
        <dsp:cNvPr id="0" name=""/>
        <dsp:cNvSpPr/>
      </dsp:nvSpPr>
      <dsp:spPr>
        <a:xfrm>
          <a:off x="87604" y="264035"/>
          <a:ext cx="8541097" cy="152145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494" tIns="0" rIns="228494" bIns="0" numCol="1" spcCol="1270" anchor="ctr" anchorCtr="0">
          <a:noAutofit/>
        </a:bodyPr>
        <a:lstStyle/>
        <a:p>
          <a:pPr marL="0" lvl="0" indent="0" algn="l" defTabSz="1244600" rtl="0">
            <a:lnSpc>
              <a:spcPct val="90000"/>
            </a:lnSpc>
            <a:spcBef>
              <a:spcPct val="0"/>
            </a:spcBef>
            <a:spcAft>
              <a:spcPct val="35000"/>
            </a:spcAft>
            <a:buNone/>
          </a:pPr>
          <a:r>
            <a:rPr lang="en-US" sz="2800" kern="1200" dirty="0"/>
            <a:t>CHARACTER COUNTS! resources are written using quotes or character maxims. </a:t>
          </a:r>
          <a:endParaRPr lang="en-GB" sz="2800" kern="1200" dirty="0"/>
        </a:p>
      </dsp:txBody>
      <dsp:txXfrm>
        <a:off x="161875" y="338306"/>
        <a:ext cx="8392555" cy="137291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4152D7-0089-3243-B91A-23758836F866}">
      <dsp:nvSpPr>
        <dsp:cNvPr id="0" name=""/>
        <dsp:cNvSpPr/>
      </dsp:nvSpPr>
      <dsp:spPr>
        <a:xfrm>
          <a:off x="33863" y="93"/>
          <a:ext cx="5418672" cy="109781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0" kern="1200" dirty="0">
              <a:solidFill>
                <a:schemeClr val="bg1"/>
              </a:solidFill>
              <a:latin typeface="Arial Black"/>
              <a:cs typeface="Arial Black"/>
            </a:rPr>
            <a:t>Agreements</a:t>
          </a:r>
          <a:endParaRPr lang="en-US" sz="4400" b="0" kern="1200" dirty="0">
            <a:latin typeface="Arial Black"/>
            <a:cs typeface="Arial Black"/>
          </a:endParaRPr>
        </a:p>
      </dsp:txBody>
      <dsp:txXfrm>
        <a:off x="33863" y="93"/>
        <a:ext cx="5418672" cy="109781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D910B-BB78-0E4A-A834-C9B4076ED5FF}">
      <dsp:nvSpPr>
        <dsp:cNvPr id="0" name=""/>
        <dsp:cNvSpPr/>
      </dsp:nvSpPr>
      <dsp:spPr>
        <a:xfrm>
          <a:off x="652878" y="101"/>
          <a:ext cx="2443138" cy="295104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What factors contribute to a positive learning environment for students?</a:t>
          </a:r>
        </a:p>
      </dsp:txBody>
      <dsp:txXfrm>
        <a:off x="652878" y="101"/>
        <a:ext cx="2443138" cy="2951044"/>
      </dsp:txXfrm>
    </dsp:sp>
    <dsp:sp modelId="{A5AE23D7-97AC-AE4C-A9FA-BBC8D9074ED8}">
      <dsp:nvSpPr>
        <dsp:cNvPr id="0" name=""/>
        <dsp:cNvSpPr/>
      </dsp:nvSpPr>
      <dsp:spPr>
        <a:xfrm>
          <a:off x="3367747" y="101"/>
          <a:ext cx="2443138" cy="2951044"/>
        </a:xfrm>
        <a:prstGeom prst="rect">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What factors contribute to a positive learning environment for this class?</a:t>
          </a:r>
        </a:p>
      </dsp:txBody>
      <dsp:txXfrm>
        <a:off x="3367747" y="101"/>
        <a:ext cx="2443138" cy="2951044"/>
      </dsp:txXfrm>
    </dsp:sp>
    <dsp:sp modelId="{62086201-DABB-1241-B9FB-6F69F136FB7A}">
      <dsp:nvSpPr>
        <dsp:cNvPr id="0" name=""/>
        <dsp:cNvSpPr/>
      </dsp:nvSpPr>
      <dsp:spPr>
        <a:xfrm>
          <a:off x="5969701" y="101"/>
          <a:ext cx="2303960" cy="2883223"/>
        </a:xfrm>
        <a:prstGeom prst="rect">
          <a:avLst/>
        </a:prstGeom>
        <a:solidFill>
          <a:schemeClr val="tx2">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What can you do to establish classroom expectations that create a positive learning environment?</a:t>
          </a:r>
        </a:p>
      </dsp:txBody>
      <dsp:txXfrm>
        <a:off x="5969701" y="101"/>
        <a:ext cx="2303960" cy="288322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CD5466-A973-4B8F-A194-23FFF426B17D}">
      <dsp:nvSpPr>
        <dsp:cNvPr id="0" name=""/>
        <dsp:cNvSpPr/>
      </dsp:nvSpPr>
      <dsp:spPr>
        <a:xfrm>
          <a:off x="0" y="45371"/>
          <a:ext cx="3367227" cy="497867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CHARACTER COUNTS! is a comprehensive, integrated, values-based School Improvement and Student Development System based on the Model Standards for Academic, Social, Emotional and Character Development and the Four Wheels of Success.</a:t>
          </a:r>
        </a:p>
      </dsp:txBody>
      <dsp:txXfrm>
        <a:off x="164374" y="209745"/>
        <a:ext cx="3038479" cy="464992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B639D-6F01-D84A-A5B2-1F10E7168AA8}">
      <dsp:nvSpPr>
        <dsp:cNvPr id="0" name=""/>
        <dsp:cNvSpPr/>
      </dsp:nvSpPr>
      <dsp:spPr>
        <a:xfrm>
          <a:off x="9249" y="378667"/>
          <a:ext cx="6915700" cy="1388052"/>
        </a:xfrm>
        <a:prstGeom prst="rect">
          <a:avLst/>
        </a:prstGeom>
        <a:solidFill>
          <a:schemeClr val="tx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0" kern="1200" dirty="0">
              <a:solidFill>
                <a:srgbClr val="FFFFFF"/>
              </a:solidFill>
              <a:latin typeface="Arial Black"/>
              <a:cs typeface="Arial Black"/>
            </a:rPr>
            <a:t>MODULE 2</a:t>
          </a:r>
          <a:endParaRPr lang="en-US" sz="4000" b="0" kern="1200" dirty="0">
            <a:latin typeface="Arial Black"/>
            <a:cs typeface="Arial Black"/>
          </a:endParaRPr>
        </a:p>
      </dsp:txBody>
      <dsp:txXfrm>
        <a:off x="9249" y="378667"/>
        <a:ext cx="6915700" cy="1388052"/>
      </dsp:txXfrm>
    </dsp:sp>
    <dsp:sp modelId="{02AE7404-DBF7-134A-9E5B-3283D5A58C18}">
      <dsp:nvSpPr>
        <dsp:cNvPr id="0" name=""/>
        <dsp:cNvSpPr/>
      </dsp:nvSpPr>
      <dsp:spPr>
        <a:xfrm>
          <a:off x="6550" y="2147326"/>
          <a:ext cx="6921099" cy="2145268"/>
        </a:xfrm>
        <a:prstGeom prst="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en-US" sz="3800" b="0" kern="1200" dirty="0">
              <a:effectLst>
                <a:outerShdw blurRad="38100" dist="38100" dir="2700000" algn="tl">
                  <a:srgbClr val="000000">
                    <a:alpha val="43137"/>
                  </a:srgbClr>
                </a:outerShdw>
              </a:effectLst>
              <a:latin typeface="Arial Black"/>
              <a:cs typeface="Arial Black"/>
            </a:rPr>
            <a:t>School Improvement Through CHARACTER COUNTS! 6.0 </a:t>
          </a:r>
          <a:endParaRPr lang="en-US" sz="3800" b="1" kern="1200" dirty="0">
            <a:solidFill>
              <a:srgbClr val="FFFFFF"/>
            </a:solidFill>
          </a:endParaRPr>
        </a:p>
      </dsp:txBody>
      <dsp:txXfrm>
        <a:off x="6550" y="2147326"/>
        <a:ext cx="6921099" cy="21452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7CA2B-AEE5-43D0-9879-22BEE3A897D7}">
      <dsp:nvSpPr>
        <dsp:cNvPr id="0" name=""/>
        <dsp:cNvSpPr/>
      </dsp:nvSpPr>
      <dsp:spPr>
        <a:xfrm>
          <a:off x="0" y="0"/>
          <a:ext cx="8686800" cy="1162319"/>
        </a:xfrm>
        <a:prstGeom prst="roundRec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s-PR" sz="2200" b="0" i="0" kern="1200"/>
            <a:t>On the table are posters with statements and quotations. Please walk around and put a dot on up to 5 statements or quotations you strongly agree with.   (Please use the stickers found at your table).</a:t>
          </a:r>
        </a:p>
      </dsp:txBody>
      <dsp:txXfrm>
        <a:off x="56740" y="56740"/>
        <a:ext cx="8573320" cy="104883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1F46B-80B5-4E4B-B0A4-15D714FF5A52}">
      <dsp:nvSpPr>
        <dsp:cNvPr id="0" name=""/>
        <dsp:cNvSpPr/>
      </dsp:nvSpPr>
      <dsp:spPr>
        <a:xfrm>
          <a:off x="0" y="23208"/>
          <a:ext cx="8280400" cy="4212000"/>
        </a:xfrm>
        <a:prstGeom prst="roundRect">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0" kern="1200" dirty="0"/>
            <a:t>Research in psychology, economics, education and neuroscience have coalesced toward one important conclusion: the non-cognitive qualities of perseverance, conscientiousness, optimism, curiosity and self-discipline (all of which can be included under the general category of `character’ ) are more likely to produce success than a high IQ and highly developed cognitive skills.</a:t>
          </a:r>
        </a:p>
      </dsp:txBody>
      <dsp:txXfrm>
        <a:off x="205613" y="228821"/>
        <a:ext cx="7869174" cy="380077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C5B041-A539-114C-A875-7E27B209D958}">
      <dsp:nvSpPr>
        <dsp:cNvPr id="0" name=""/>
        <dsp:cNvSpPr/>
      </dsp:nvSpPr>
      <dsp:spPr>
        <a:xfrm>
          <a:off x="154702" y="0"/>
          <a:ext cx="7947896" cy="346386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0" kern="1200" dirty="0"/>
            <a:t>A substantial body of research demonstrates that a positive school climate effectively increases academic performance, social/emotional and character development and improved conduct.</a:t>
          </a:r>
        </a:p>
        <a:p>
          <a:pPr marL="0" lvl="0" indent="0" algn="ctr" defTabSz="1244600" rtl="0">
            <a:lnSpc>
              <a:spcPct val="50000"/>
            </a:lnSpc>
            <a:spcBef>
              <a:spcPct val="0"/>
            </a:spcBef>
            <a:spcAft>
              <a:spcPct val="35000"/>
            </a:spcAft>
            <a:buNone/>
          </a:pPr>
          <a:r>
            <a:rPr lang="en-US" sz="2600" b="0" kern="1200" dirty="0"/>
            <a:t> </a:t>
          </a:r>
        </a:p>
        <a:p>
          <a:pPr marL="0" lvl="0" indent="0" algn="ctr" defTabSz="1244600" rtl="0">
            <a:lnSpc>
              <a:spcPct val="90000"/>
            </a:lnSpc>
            <a:spcBef>
              <a:spcPct val="0"/>
            </a:spcBef>
            <a:spcAft>
              <a:spcPct val="35000"/>
            </a:spcAft>
            <a:buNone/>
          </a:pPr>
          <a:r>
            <a:rPr lang="en-US" sz="2800" b="0" kern="1200" dirty="0"/>
            <a:t>So, the basis of CHARACTER COUNTS! 6.0  is establishing a positive school climate.</a:t>
          </a:r>
        </a:p>
      </dsp:txBody>
      <dsp:txXfrm>
        <a:off x="154702" y="0"/>
        <a:ext cx="7947896" cy="346386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A468B1-92EA-4673-8DEB-AF6779937A7D}">
      <dsp:nvSpPr>
        <dsp:cNvPr id="0" name=""/>
        <dsp:cNvSpPr/>
      </dsp:nvSpPr>
      <dsp:spPr>
        <a:xfrm>
          <a:off x="0" y="2149"/>
          <a:ext cx="7418568" cy="2199328"/>
        </a:xfrm>
        <a:prstGeom prst="roundRect">
          <a:avLst/>
        </a:prstGeom>
        <a:solidFill>
          <a:srgbClr val="0077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dirty="0"/>
            <a:t>“</a:t>
          </a:r>
          <a:r>
            <a:rPr lang="en-US" sz="2600" b="1" kern="1200" dirty="0">
              <a:effectLst>
                <a:outerShdw blurRad="38100" dist="38100" dir="2700000" algn="tl">
                  <a:srgbClr val="000000">
                    <a:alpha val="43137"/>
                  </a:srgbClr>
                </a:outerShdw>
              </a:effectLst>
            </a:rPr>
            <a:t>Devoting class time to these skills is a more effective way to increase academic achievement than spending all your time on the academic content itself.”  </a:t>
          </a:r>
        </a:p>
        <a:p>
          <a:pPr marL="0" lvl="0" indent="0" algn="l" defTabSz="1155700" rtl="0">
            <a:lnSpc>
              <a:spcPct val="90000"/>
            </a:lnSpc>
            <a:spcBef>
              <a:spcPct val="0"/>
            </a:spcBef>
            <a:spcAft>
              <a:spcPct val="35000"/>
            </a:spcAft>
            <a:buNone/>
          </a:pPr>
          <a:r>
            <a:rPr lang="en-US" sz="2600" b="1" kern="1200" dirty="0">
              <a:effectLst>
                <a:outerShdw blurRad="38100" dist="38100" dir="2700000" algn="tl">
                  <a:srgbClr val="000000">
                    <a:alpha val="43137"/>
                  </a:srgbClr>
                </a:outerShdw>
              </a:effectLst>
            </a:rPr>
            <a:t>			</a:t>
          </a:r>
          <a:r>
            <a:rPr lang="en-US" sz="2200" b="1" kern="1200" dirty="0">
              <a:effectLst>
                <a:outerShdw blurRad="38100" dist="38100" dir="2700000" algn="tl">
                  <a:srgbClr val="000000">
                    <a:alpha val="43137"/>
                  </a:srgbClr>
                </a:outerShdw>
              </a:effectLst>
            </a:rPr>
            <a:t>-- Richard Roberts </a:t>
          </a:r>
        </a:p>
      </dsp:txBody>
      <dsp:txXfrm>
        <a:off x="107362" y="109511"/>
        <a:ext cx="7203844" cy="198460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99D641-A6E7-4F30-B1D9-C4EFA9359D1C}">
      <dsp:nvSpPr>
        <dsp:cNvPr id="0" name=""/>
        <dsp:cNvSpPr/>
      </dsp:nvSpPr>
      <dsp:spPr>
        <a:xfrm rot="5400000">
          <a:off x="3517800" y="-35563"/>
          <a:ext cx="4156654" cy="526694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rtl="0">
            <a:lnSpc>
              <a:spcPct val="90000"/>
            </a:lnSpc>
            <a:spcBef>
              <a:spcPct val="0"/>
            </a:spcBef>
            <a:spcAft>
              <a:spcPct val="15000"/>
            </a:spcAft>
            <a:buChar char="•"/>
          </a:pPr>
          <a:r>
            <a:rPr lang="en-US" sz="2700" b="0" kern="1200" dirty="0"/>
            <a:t>Decline in: </a:t>
          </a:r>
          <a:endParaRPr lang="en-US" sz="2700" kern="1200" dirty="0"/>
        </a:p>
        <a:p>
          <a:pPr marL="457200" lvl="2" indent="-228600" algn="l" defTabSz="1200150" rtl="0">
            <a:lnSpc>
              <a:spcPct val="90000"/>
            </a:lnSpc>
            <a:spcBef>
              <a:spcPct val="0"/>
            </a:spcBef>
            <a:spcAft>
              <a:spcPct val="15000"/>
            </a:spcAft>
            <a:buChar char="•"/>
          </a:pPr>
          <a:r>
            <a:rPr lang="en-US" sz="2700" b="0" kern="1200" dirty="0"/>
            <a:t>Disciplinary referrals</a:t>
          </a:r>
          <a:endParaRPr lang="en-US" sz="2700" kern="1200" dirty="0"/>
        </a:p>
        <a:p>
          <a:pPr marL="457200" lvl="2" indent="-228600" algn="l" defTabSz="1200150" rtl="0">
            <a:lnSpc>
              <a:spcPct val="90000"/>
            </a:lnSpc>
            <a:spcBef>
              <a:spcPct val="0"/>
            </a:spcBef>
            <a:spcAft>
              <a:spcPct val="15000"/>
            </a:spcAft>
            <a:buChar char="•"/>
          </a:pPr>
          <a:r>
            <a:rPr lang="en-US" sz="2700" b="0" kern="1200" dirty="0"/>
            <a:t>Suspensions and expulsions</a:t>
          </a:r>
          <a:endParaRPr lang="en-US" sz="2700" kern="1200" dirty="0"/>
        </a:p>
        <a:p>
          <a:pPr marL="457200" lvl="2" indent="-228600" algn="l" defTabSz="1200150" rtl="0">
            <a:lnSpc>
              <a:spcPct val="90000"/>
            </a:lnSpc>
            <a:spcBef>
              <a:spcPct val="0"/>
            </a:spcBef>
            <a:spcAft>
              <a:spcPct val="15000"/>
            </a:spcAft>
            <a:buChar char="•"/>
          </a:pPr>
          <a:r>
            <a:rPr lang="en-US" sz="2700" b="0" kern="1200" dirty="0"/>
            <a:t>Drop-out rates</a:t>
          </a:r>
          <a:endParaRPr lang="en-US" sz="2700" kern="1200" dirty="0"/>
        </a:p>
        <a:p>
          <a:pPr marL="228600" lvl="1" indent="-228600" algn="l" defTabSz="1200150" rtl="0">
            <a:lnSpc>
              <a:spcPct val="90000"/>
            </a:lnSpc>
            <a:spcBef>
              <a:spcPct val="0"/>
            </a:spcBef>
            <a:spcAft>
              <a:spcPct val="15000"/>
            </a:spcAft>
            <a:buChar char="•"/>
          </a:pPr>
          <a:r>
            <a:rPr lang="en-US" sz="2700" b="0" kern="1200" dirty="0"/>
            <a:t>Improvement in: </a:t>
          </a:r>
          <a:endParaRPr lang="en-US" sz="2700" kern="1200" dirty="0"/>
        </a:p>
        <a:p>
          <a:pPr marL="457200" lvl="2" indent="-228600" algn="l" defTabSz="1200150" rtl="0">
            <a:lnSpc>
              <a:spcPct val="90000"/>
            </a:lnSpc>
            <a:spcBef>
              <a:spcPct val="0"/>
            </a:spcBef>
            <a:spcAft>
              <a:spcPct val="15000"/>
            </a:spcAft>
            <a:buChar char="•"/>
          </a:pPr>
          <a:r>
            <a:rPr lang="en-US" sz="2700" b="0" kern="1200" dirty="0"/>
            <a:t>Attendance</a:t>
          </a:r>
          <a:endParaRPr lang="en-US" sz="2700" kern="1200" dirty="0"/>
        </a:p>
        <a:p>
          <a:pPr marL="457200" lvl="2" indent="-228600" algn="l" defTabSz="1200150" rtl="0">
            <a:lnSpc>
              <a:spcPct val="90000"/>
            </a:lnSpc>
            <a:spcBef>
              <a:spcPct val="0"/>
            </a:spcBef>
            <a:spcAft>
              <a:spcPct val="15000"/>
            </a:spcAft>
            <a:buChar char="•"/>
          </a:pPr>
          <a:r>
            <a:rPr lang="en-US" sz="2700" b="0" kern="1200" dirty="0"/>
            <a:t>Report card grades</a:t>
          </a:r>
          <a:endParaRPr lang="en-US" sz="2700" kern="1200" dirty="0"/>
        </a:p>
        <a:p>
          <a:pPr marL="457200" lvl="2" indent="-228600" algn="l" defTabSz="1200150" rtl="0">
            <a:lnSpc>
              <a:spcPct val="90000"/>
            </a:lnSpc>
            <a:spcBef>
              <a:spcPct val="0"/>
            </a:spcBef>
            <a:spcAft>
              <a:spcPct val="15000"/>
            </a:spcAft>
            <a:buChar char="•"/>
          </a:pPr>
          <a:r>
            <a:rPr lang="en-US" sz="2700" kern="1200" dirty="0"/>
            <a:t>Standardized test scores</a:t>
          </a:r>
        </a:p>
      </dsp:txBody>
      <dsp:txXfrm rot="-5400000">
        <a:off x="2962656" y="722493"/>
        <a:ext cx="5064033" cy="3750832"/>
      </dsp:txXfrm>
    </dsp:sp>
    <dsp:sp modelId="{DFBB9F82-CF48-4533-9564-9EF9A8AAB7AD}">
      <dsp:nvSpPr>
        <dsp:cNvPr id="0" name=""/>
        <dsp:cNvSpPr/>
      </dsp:nvSpPr>
      <dsp:spPr>
        <a:xfrm>
          <a:off x="0" y="0"/>
          <a:ext cx="2962656" cy="5195818"/>
        </a:xfrm>
        <a:prstGeom prst="roundRect">
          <a:avLst/>
        </a:prstGeom>
        <a:solidFill>
          <a:srgbClr val="8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l" defTabSz="1244600" rtl="0">
            <a:lnSpc>
              <a:spcPct val="90000"/>
            </a:lnSpc>
            <a:spcBef>
              <a:spcPct val="0"/>
            </a:spcBef>
            <a:spcAft>
              <a:spcPct val="35000"/>
            </a:spcAft>
            <a:buNone/>
          </a:pPr>
          <a:r>
            <a:rPr lang="en-US" sz="2800" b="0" kern="1200" dirty="0"/>
            <a:t>Research studies have shown that character education does work in bringing about a change in school culture and in improving student behavior. </a:t>
          </a:r>
          <a:endParaRPr lang="en-US" sz="2800" kern="1200" dirty="0"/>
        </a:p>
      </dsp:txBody>
      <dsp:txXfrm>
        <a:off x="144625" y="144625"/>
        <a:ext cx="2673406" cy="490656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259C0-6186-4B8B-B859-3BAD2233BE94}">
      <dsp:nvSpPr>
        <dsp:cNvPr id="0" name=""/>
        <dsp:cNvSpPr/>
      </dsp:nvSpPr>
      <dsp:spPr>
        <a:xfrm>
          <a:off x="0" y="342"/>
          <a:ext cx="8831344" cy="10030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b="0" kern="1200" dirty="0">
              <a:latin typeface="Arial Black"/>
              <a:cs typeface="Arial Black"/>
            </a:rPr>
            <a:t>Success Super Powers: Self-Discipline, Perseverance and Positivity </a:t>
          </a:r>
        </a:p>
      </dsp:txBody>
      <dsp:txXfrm>
        <a:off x="48967" y="49309"/>
        <a:ext cx="8733410" cy="90515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1B64B-98EB-43AF-BA8F-F2EAFECBD116}">
      <dsp:nvSpPr>
        <dsp:cNvPr id="0" name=""/>
        <dsp:cNvSpPr/>
      </dsp:nvSpPr>
      <dsp:spPr>
        <a:xfrm>
          <a:off x="0" y="0"/>
          <a:ext cx="8305800" cy="95397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0" kern="1200" dirty="0"/>
            <a:t>Self-discipline and diligence are qualities that produce all sorts of positive life outcomes:</a:t>
          </a:r>
        </a:p>
      </dsp:txBody>
      <dsp:txXfrm>
        <a:off x="46569" y="46569"/>
        <a:ext cx="8212662" cy="860841"/>
      </dsp:txXfrm>
    </dsp:sp>
    <dsp:sp modelId="{EC12270E-C008-409D-95EE-3A6AAD63907C}">
      <dsp:nvSpPr>
        <dsp:cNvPr id="0" name=""/>
        <dsp:cNvSpPr/>
      </dsp:nvSpPr>
      <dsp:spPr>
        <a:xfrm>
          <a:off x="0" y="957773"/>
          <a:ext cx="8305800" cy="733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709" tIns="27940" rIns="156464" bIns="27940" numCol="1" spcCol="1270" anchor="t" anchorCtr="0">
          <a:noAutofit/>
        </a:bodyPr>
        <a:lstStyle/>
        <a:p>
          <a:pPr marL="228600" lvl="1" indent="-228600" algn="l" defTabSz="977900" rtl="0">
            <a:lnSpc>
              <a:spcPct val="90000"/>
            </a:lnSpc>
            <a:spcBef>
              <a:spcPct val="0"/>
            </a:spcBef>
            <a:spcAft>
              <a:spcPct val="20000"/>
            </a:spcAft>
            <a:buChar char="•"/>
          </a:pPr>
          <a:r>
            <a:rPr lang="en-US" sz="2200" b="0" kern="1200" dirty="0"/>
            <a:t>Less likely to abuse drugs and alcohol </a:t>
          </a:r>
        </a:p>
        <a:p>
          <a:pPr marL="228600" lvl="1" indent="-228600" algn="l" defTabSz="977900" rtl="0">
            <a:lnSpc>
              <a:spcPct val="90000"/>
            </a:lnSpc>
            <a:spcBef>
              <a:spcPct val="0"/>
            </a:spcBef>
            <a:spcAft>
              <a:spcPct val="20000"/>
            </a:spcAft>
            <a:buChar char="•"/>
          </a:pPr>
          <a:r>
            <a:rPr lang="en-US" sz="2200" b="0" kern="1200" dirty="0"/>
            <a:t>Less likely to get in trouble with the law</a:t>
          </a:r>
        </a:p>
        <a:p>
          <a:pPr marL="228600" lvl="1" indent="-228600" algn="l" defTabSz="889000" rtl="0">
            <a:lnSpc>
              <a:spcPct val="90000"/>
            </a:lnSpc>
            <a:spcBef>
              <a:spcPct val="0"/>
            </a:spcBef>
            <a:spcAft>
              <a:spcPct val="20000"/>
            </a:spcAft>
            <a:buChar char="•"/>
          </a:pPr>
          <a:r>
            <a:rPr lang="en-US" sz="2000" b="0" kern="1200" dirty="0"/>
            <a:t>More likely to create and maintain healthy relationships (including getting and staying married)</a:t>
          </a:r>
        </a:p>
      </dsp:txBody>
      <dsp:txXfrm>
        <a:off x="0" y="957773"/>
        <a:ext cx="8305800" cy="733312"/>
      </dsp:txXfrm>
    </dsp:sp>
    <dsp:sp modelId="{139F5B29-6A98-4C70-9585-5B8F6BD03CD7}">
      <dsp:nvSpPr>
        <dsp:cNvPr id="0" name=""/>
        <dsp:cNvSpPr/>
      </dsp:nvSpPr>
      <dsp:spPr>
        <a:xfrm>
          <a:off x="0" y="1706376"/>
          <a:ext cx="8305800" cy="1058473"/>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0" kern="1200" dirty="0"/>
            <a:t>Similar results have been found regarding the personality traits of perseverance (or grit), curiosity and optimism.</a:t>
          </a:r>
        </a:p>
      </dsp:txBody>
      <dsp:txXfrm>
        <a:off x="51670" y="1758046"/>
        <a:ext cx="8202460" cy="955133"/>
      </dsp:txXfrm>
    </dsp:sp>
    <dsp:sp modelId="{96D3808F-A48C-4BD5-B510-69DCF06BA647}">
      <dsp:nvSpPr>
        <dsp:cNvPr id="0" name=""/>
        <dsp:cNvSpPr/>
      </dsp:nvSpPr>
      <dsp:spPr>
        <a:xfrm>
          <a:off x="0" y="2817305"/>
          <a:ext cx="8305800" cy="1388974"/>
        </a:xfrm>
        <a:prstGeom prst="round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0" kern="1200" dirty="0"/>
            <a:t>Conscientiousness (diligence) is a better predictor of a student’s eventual success in college, and in future earnings, than their scores on cognitive tests. </a:t>
          </a:r>
        </a:p>
      </dsp:txBody>
      <dsp:txXfrm>
        <a:off x="67804" y="2885109"/>
        <a:ext cx="8170192" cy="1253366"/>
      </dsp:txXfrm>
    </dsp:sp>
    <dsp:sp modelId="{FBF38219-E577-43BF-A6F4-50501AD11F23}">
      <dsp:nvSpPr>
        <dsp:cNvPr id="0" name=""/>
        <dsp:cNvSpPr/>
      </dsp:nvSpPr>
      <dsp:spPr>
        <a:xfrm>
          <a:off x="0" y="4158522"/>
          <a:ext cx="8305800" cy="911357"/>
        </a:xfrm>
        <a:prstGeom prst="roundRect">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0" kern="1200" dirty="0"/>
            <a:t>Scores on self-discipline tests predict college GPA’s better than IQ scores.</a:t>
          </a:r>
        </a:p>
      </dsp:txBody>
      <dsp:txXfrm>
        <a:off x="44489" y="4203011"/>
        <a:ext cx="8216822" cy="82237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D4F96C-2AF9-44B3-AD3B-5BE8378CFD18}">
      <dsp:nvSpPr>
        <dsp:cNvPr id="0" name=""/>
        <dsp:cNvSpPr/>
      </dsp:nvSpPr>
      <dsp:spPr>
        <a:xfrm>
          <a:off x="0" y="5578"/>
          <a:ext cx="4970877" cy="5704243"/>
        </a:xfrm>
        <a:prstGeom prst="roundRect">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100000"/>
            </a:lnSpc>
            <a:spcBef>
              <a:spcPct val="0"/>
            </a:spcBef>
            <a:spcAft>
              <a:spcPct val="35000"/>
            </a:spcAft>
            <a:buNone/>
          </a:pPr>
          <a:r>
            <a:rPr lang="en-US" sz="2200" b="0" kern="1200" dirty="0"/>
            <a:t>“</a:t>
          </a:r>
          <a:r>
            <a:rPr lang="en-US" sz="2200" b="1" kern="1200" dirty="0">
              <a:effectLst>
                <a:outerShdw blurRad="38100" dist="38100" dir="2700000" algn="tl">
                  <a:srgbClr val="000000">
                    <a:alpha val="43137"/>
                  </a:srgbClr>
                </a:outerShdw>
              </a:effectLst>
            </a:rPr>
            <a:t>Imagine academic skills as apps for an iPhone. Non–cognitive skills are the operating system for the iPhone itself. You might not need them to memorize state capitols or do twenty addition problems in one minute. But to do the kind of research built into the Common Core Standards, or to take on the engineering design challenges involved in STEM curricula, kids need to develop perseverance, collaboration, and other non–cognitive skills.”  - </a:t>
          </a:r>
          <a:r>
            <a:rPr lang="en-US" sz="1800" b="1" kern="1200" dirty="0">
              <a:effectLst>
                <a:outerShdw blurRad="38100" dist="38100" dir="2700000" algn="tl">
                  <a:srgbClr val="000000">
                    <a:alpha val="43137"/>
                  </a:srgbClr>
                </a:outerShdw>
              </a:effectLst>
            </a:rPr>
            <a:t>Justin Minkel </a:t>
          </a:r>
        </a:p>
      </dsp:txBody>
      <dsp:txXfrm>
        <a:off x="242658" y="248236"/>
        <a:ext cx="4485561" cy="521892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5664F6-E631-4236-9D70-3CC99BEA922B}">
      <dsp:nvSpPr>
        <dsp:cNvPr id="0" name=""/>
        <dsp:cNvSpPr/>
      </dsp:nvSpPr>
      <dsp:spPr>
        <a:xfrm>
          <a:off x="0" y="0"/>
          <a:ext cx="7785481" cy="2174963"/>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t>16 Core Standards </a:t>
          </a:r>
        </a:p>
        <a:p>
          <a:pPr marL="0" lvl="0" indent="0" algn="ctr" defTabSz="1244600" rtl="0">
            <a:lnSpc>
              <a:spcPct val="90000"/>
            </a:lnSpc>
            <a:spcBef>
              <a:spcPct val="0"/>
            </a:spcBef>
            <a:spcAft>
              <a:spcPct val="35000"/>
            </a:spcAft>
            <a:buNone/>
          </a:pPr>
          <a:r>
            <a:rPr lang="en-US" sz="2800" b="1" kern="1200" dirty="0"/>
            <a:t>6 Indicators of a Positive School Climate</a:t>
          </a:r>
          <a:endParaRPr lang="en-US" sz="2800" kern="1200" dirty="0"/>
        </a:p>
      </dsp:txBody>
      <dsp:txXfrm>
        <a:off x="106173" y="106173"/>
        <a:ext cx="7573135" cy="1962617"/>
      </dsp:txXfrm>
    </dsp:sp>
    <dsp:sp modelId="{5AEDE24A-F3B4-824B-A40F-C4ED1E90A7FB}">
      <dsp:nvSpPr>
        <dsp:cNvPr id="0" name=""/>
        <dsp:cNvSpPr/>
      </dsp:nvSpPr>
      <dsp:spPr>
        <a:xfrm>
          <a:off x="0" y="1691445"/>
          <a:ext cx="7785481" cy="41375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247189" tIns="35560" rIns="199136" bIns="35560" numCol="1" spcCol="1270" anchor="t" anchorCtr="0">
          <a:noAutofit/>
        </a:bodyPr>
        <a:lstStyle/>
        <a:p>
          <a:pPr marL="285750" lvl="1" indent="-285750" algn="ctr" defTabSz="1244600" rtl="0">
            <a:lnSpc>
              <a:spcPct val="90000"/>
            </a:lnSpc>
            <a:spcBef>
              <a:spcPct val="0"/>
            </a:spcBef>
            <a:spcAft>
              <a:spcPct val="20000"/>
            </a:spcAft>
            <a:buChar char="•"/>
          </a:pPr>
          <a:r>
            <a:rPr lang="en-US" sz="2800" b="1" kern="1200" dirty="0">
              <a:solidFill>
                <a:schemeClr val="bg1"/>
              </a:solidFill>
            </a:rPr>
            <a:t>100 Critical Educational Outcomes</a:t>
          </a:r>
          <a:endParaRPr lang="en-US" sz="2800" kern="1200" dirty="0">
            <a:solidFill>
              <a:schemeClr val="bg1"/>
            </a:solidFill>
          </a:endParaRPr>
        </a:p>
      </dsp:txBody>
      <dsp:txXfrm>
        <a:off x="0" y="1691445"/>
        <a:ext cx="7785481" cy="413757"/>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C7AA8-1B4D-47B2-93B1-AAD66D4DD520}">
      <dsp:nvSpPr>
        <dsp:cNvPr id="0" name=""/>
        <dsp:cNvSpPr/>
      </dsp:nvSpPr>
      <dsp:spPr>
        <a:xfrm>
          <a:off x="0" y="0"/>
          <a:ext cx="8468139" cy="2199561"/>
        </a:xfrm>
        <a:prstGeom prst="roundRect">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chemeClr val="bg1"/>
              </a:solidFill>
              <a:effectLst>
                <a:outerShdw blurRad="38100" dist="38100" dir="2700000" algn="tl">
                  <a:srgbClr val="000000">
                    <a:alpha val="43137"/>
                  </a:srgbClr>
                </a:outerShdw>
              </a:effectLst>
            </a:rPr>
            <a:t>THE FOUR WHEELS OF SUCCESS </a:t>
          </a:r>
        </a:p>
        <a:p>
          <a:pPr marL="0" lvl="0" indent="0" algn="ctr" defTabSz="1244600" rtl="0">
            <a:lnSpc>
              <a:spcPct val="90000"/>
            </a:lnSpc>
            <a:spcBef>
              <a:spcPct val="0"/>
            </a:spcBef>
            <a:spcAft>
              <a:spcPct val="35000"/>
            </a:spcAft>
            <a:buNone/>
          </a:pPr>
          <a:r>
            <a:rPr lang="en-US" sz="2800" b="1" kern="1200" dirty="0">
              <a:solidFill>
                <a:schemeClr val="bg1"/>
              </a:solidFill>
              <a:effectLst>
                <a:outerShdw blurRad="38100" dist="38100" dir="2700000" algn="tl">
                  <a:srgbClr val="000000">
                    <a:alpha val="43137"/>
                  </a:srgbClr>
                </a:outerShdw>
              </a:effectLst>
            </a:rPr>
            <a:t>Academic, Social &amp; Emotional, Character and School Climate</a:t>
          </a:r>
        </a:p>
        <a:p>
          <a:pPr marL="0" lvl="0" indent="0" algn="ctr" defTabSz="1244600" rtl="0">
            <a:lnSpc>
              <a:spcPct val="90000"/>
            </a:lnSpc>
            <a:spcBef>
              <a:spcPct val="0"/>
            </a:spcBef>
            <a:spcAft>
              <a:spcPct val="35000"/>
            </a:spcAft>
            <a:buNone/>
          </a:pPr>
          <a:r>
            <a:rPr lang="en-US" sz="4000" b="1" kern="1200" dirty="0">
              <a:solidFill>
                <a:schemeClr val="bg1"/>
              </a:solidFill>
              <a:effectLst>
                <a:outerShdw blurRad="38100" dist="38100" dir="2700000" algn="tl">
                  <a:srgbClr val="000000">
                    <a:alpha val="43137"/>
                  </a:srgbClr>
                </a:outerShdw>
              </a:effectLst>
              <a:latin typeface="Arial Narrow"/>
              <a:cs typeface="Arial Narrow"/>
            </a:rPr>
            <a:t>THIS IS THE PLATE!</a:t>
          </a:r>
        </a:p>
      </dsp:txBody>
      <dsp:txXfrm>
        <a:off x="107374" y="107374"/>
        <a:ext cx="8253391" cy="198481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F8302-2603-B145-8E45-683F1627E385}">
      <dsp:nvSpPr>
        <dsp:cNvPr id="0" name=""/>
        <dsp:cNvSpPr/>
      </dsp:nvSpPr>
      <dsp:spPr>
        <a:xfrm>
          <a:off x="0" y="0"/>
          <a:ext cx="8145028" cy="1582220"/>
        </a:xfrm>
        <a:prstGeom prst="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What would you like to see more of or less of in the four domains on the part of students, staff and parents?</a:t>
          </a:r>
        </a:p>
      </dsp:txBody>
      <dsp:txXfrm>
        <a:off x="0" y="0"/>
        <a:ext cx="8145028" cy="15822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B639D-6F01-D84A-A5B2-1F10E7168AA8}">
      <dsp:nvSpPr>
        <dsp:cNvPr id="0" name=""/>
        <dsp:cNvSpPr/>
      </dsp:nvSpPr>
      <dsp:spPr>
        <a:xfrm>
          <a:off x="2374" y="318490"/>
          <a:ext cx="6091251" cy="1222577"/>
        </a:xfrm>
        <a:prstGeom prst="rect">
          <a:avLst/>
        </a:prstGeom>
        <a:solidFill>
          <a:schemeClr val="tx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0" kern="1200" dirty="0">
              <a:solidFill>
                <a:srgbClr val="FFFFFF"/>
              </a:solidFill>
              <a:latin typeface="Arial Black"/>
              <a:cs typeface="Arial Black"/>
            </a:rPr>
            <a:t>MODULE 1</a:t>
          </a:r>
          <a:endParaRPr lang="en-US" sz="4400" b="0" kern="1200" dirty="0">
            <a:latin typeface="Arial Black"/>
            <a:cs typeface="Arial Black"/>
          </a:endParaRPr>
        </a:p>
      </dsp:txBody>
      <dsp:txXfrm>
        <a:off x="2374" y="318490"/>
        <a:ext cx="6091251" cy="1222577"/>
      </dsp:txXfrm>
    </dsp:sp>
    <dsp:sp modelId="{02AE7404-DBF7-134A-9E5B-3283D5A58C18}">
      <dsp:nvSpPr>
        <dsp:cNvPr id="0" name=""/>
        <dsp:cNvSpPr/>
      </dsp:nvSpPr>
      <dsp:spPr>
        <a:xfrm>
          <a:off x="4748" y="2174478"/>
          <a:ext cx="6091251" cy="1889521"/>
        </a:xfrm>
        <a:prstGeom prst="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rgbClr val="FFFFFF"/>
              </a:solidFill>
              <a:latin typeface="Arial Black"/>
              <a:cs typeface="Arial Black"/>
            </a:rPr>
            <a:t>The CHARACTER COUNTS! Perspective on Student Development</a:t>
          </a:r>
          <a:endParaRPr lang="en-US" sz="3300" b="0" kern="1200" dirty="0">
            <a:solidFill>
              <a:srgbClr val="FFFFFF"/>
            </a:solidFill>
            <a:latin typeface="Arial Black"/>
            <a:cs typeface="Arial Black"/>
          </a:endParaRPr>
        </a:p>
      </dsp:txBody>
      <dsp:txXfrm>
        <a:off x="4748" y="2174478"/>
        <a:ext cx="6091251" cy="1889521"/>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DE616-7586-4A23-BEEA-F0CE088FF473}">
      <dsp:nvSpPr>
        <dsp:cNvPr id="0" name=""/>
        <dsp:cNvSpPr/>
      </dsp:nvSpPr>
      <dsp:spPr>
        <a:xfrm>
          <a:off x="0" y="15839"/>
          <a:ext cx="8453505" cy="898560"/>
        </a:xfrm>
        <a:prstGeom prst="roundRect">
          <a:avLst/>
        </a:prstGeom>
        <a:solidFill>
          <a:schemeClr val="tx2">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80000"/>
            </a:lnSpc>
            <a:spcBef>
              <a:spcPct val="0"/>
            </a:spcBef>
            <a:spcAft>
              <a:spcPct val="35000"/>
            </a:spcAft>
            <a:buNone/>
          </a:pPr>
          <a:r>
            <a:rPr lang="en-US" sz="2400" b="0" kern="1200" dirty="0">
              <a:effectLst>
                <a:outerShdw blurRad="38100" dist="38100" dir="2700000" algn="tl">
                  <a:srgbClr val="000000">
                    <a:alpha val="43137"/>
                  </a:srgbClr>
                </a:outerShdw>
              </a:effectLst>
              <a:latin typeface="Arial Black"/>
              <a:cs typeface="Arial Black"/>
            </a:rPr>
            <a:t>Defining Elements of  CHARACTER COUNTS! 6.0 </a:t>
          </a:r>
        </a:p>
      </dsp:txBody>
      <dsp:txXfrm>
        <a:off x="43864" y="59703"/>
        <a:ext cx="8365777" cy="81083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CB2EE-CECD-4F8E-B778-94D18D61D993}">
      <dsp:nvSpPr>
        <dsp:cNvPr id="0" name=""/>
        <dsp:cNvSpPr/>
      </dsp:nvSpPr>
      <dsp:spPr>
        <a:xfrm>
          <a:off x="0" y="0"/>
          <a:ext cx="8229600" cy="632778"/>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1" kern="1200" dirty="0">
              <a:effectLst>
                <a:outerShdw blurRad="38100" dist="38100" dir="2700000" algn="tl">
                  <a:srgbClr val="000000">
                    <a:alpha val="43137"/>
                  </a:srgbClr>
                </a:outerShdw>
              </a:effectLst>
            </a:rPr>
            <a:t>COMMON LANGUAGE: Six Pillars &amp; Six Success Skills</a:t>
          </a:r>
        </a:p>
      </dsp:txBody>
      <dsp:txXfrm>
        <a:off x="1709197" y="0"/>
        <a:ext cx="6520402" cy="632778"/>
      </dsp:txXfrm>
    </dsp:sp>
    <dsp:sp modelId="{4676F459-F23F-4528-89F2-43FB8D8870D2}">
      <dsp:nvSpPr>
        <dsp:cNvPr id="0" name=""/>
        <dsp:cNvSpPr/>
      </dsp:nvSpPr>
      <dsp:spPr>
        <a:xfrm>
          <a:off x="70676" y="118709"/>
          <a:ext cx="919921" cy="395360"/>
        </a:xfrm>
        <a:prstGeom prst="roundRect">
          <a:avLst>
            <a:gd name="adj" fmla="val 10000"/>
          </a:avLst>
        </a:prstGeom>
        <a:solidFill>
          <a:schemeClr val="accent2">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E036B953-1981-4533-B9C0-E53E3F12722D}">
      <dsp:nvSpPr>
        <dsp:cNvPr id="0" name=""/>
        <dsp:cNvSpPr/>
      </dsp:nvSpPr>
      <dsp:spPr>
        <a:xfrm>
          <a:off x="0" y="696056"/>
          <a:ext cx="8229600" cy="632778"/>
        </a:xfrm>
        <a:prstGeom prst="roundRect">
          <a:avLst>
            <a:gd name="adj" fmla="val 10000"/>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1" kern="1200" dirty="0">
              <a:effectLst>
                <a:outerShdw blurRad="38100" dist="38100" dir="2700000" algn="tl">
                  <a:srgbClr val="000000">
                    <a:alpha val="43137"/>
                  </a:srgbClr>
                </a:outerShdw>
              </a:effectLst>
            </a:rPr>
            <a:t>T.E.A.M.- TEACH, ENFORCE, ADVOCATE, MODEL</a:t>
          </a:r>
        </a:p>
      </dsp:txBody>
      <dsp:txXfrm>
        <a:off x="1709197" y="696056"/>
        <a:ext cx="6520402" cy="632778"/>
      </dsp:txXfrm>
    </dsp:sp>
    <dsp:sp modelId="{AC2D03AF-293F-40ED-9FA7-0DD757683713}">
      <dsp:nvSpPr>
        <dsp:cNvPr id="0" name=""/>
        <dsp:cNvSpPr/>
      </dsp:nvSpPr>
      <dsp:spPr>
        <a:xfrm>
          <a:off x="70676" y="814765"/>
          <a:ext cx="919921" cy="395360"/>
        </a:xfrm>
        <a:prstGeom prst="roundRect">
          <a:avLst>
            <a:gd name="adj" fmla="val 10000"/>
          </a:avLst>
        </a:prstGeom>
        <a:solidFill>
          <a:schemeClr val="accent3">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C02971EF-5CA8-4335-A85F-4B7D23E55843}">
      <dsp:nvSpPr>
        <dsp:cNvPr id="0" name=""/>
        <dsp:cNvSpPr/>
      </dsp:nvSpPr>
      <dsp:spPr>
        <a:xfrm>
          <a:off x="0" y="1392112"/>
          <a:ext cx="8229600" cy="63277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1" kern="1200" dirty="0">
              <a:effectLst>
                <a:outerShdw blurRad="38100" dist="38100" dir="2700000" algn="tl">
                  <a:srgbClr val="000000">
                    <a:alpha val="43137"/>
                  </a:srgbClr>
                </a:outerShdw>
              </a:effectLst>
            </a:rPr>
            <a:t>BEST POSSIBLE RESULT (BPR) DECISION-MAKING</a:t>
          </a:r>
        </a:p>
      </dsp:txBody>
      <dsp:txXfrm>
        <a:off x="1709197" y="1392112"/>
        <a:ext cx="6520402" cy="632778"/>
      </dsp:txXfrm>
    </dsp:sp>
    <dsp:sp modelId="{687894F3-B248-4FC4-AA99-BDD89214AFC5}">
      <dsp:nvSpPr>
        <dsp:cNvPr id="0" name=""/>
        <dsp:cNvSpPr/>
      </dsp:nvSpPr>
      <dsp:spPr>
        <a:xfrm>
          <a:off x="70676" y="1510822"/>
          <a:ext cx="919921" cy="395360"/>
        </a:xfrm>
        <a:prstGeom prst="roundRect">
          <a:avLst>
            <a:gd name="adj" fmla="val 10000"/>
          </a:avLst>
        </a:prstGeom>
        <a:solidFill>
          <a:schemeClr val="accent4">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9EBBDBA1-7414-774D-9B8D-DD5ABD63299F}">
      <dsp:nvSpPr>
        <dsp:cNvPr id="0" name=""/>
        <dsp:cNvSpPr/>
      </dsp:nvSpPr>
      <dsp:spPr>
        <a:xfrm>
          <a:off x="0" y="2088169"/>
          <a:ext cx="8229600" cy="632778"/>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1" kern="1200" dirty="0">
              <a:effectLst>
                <a:outerShdw blurRad="38100" dist="38100" dir="2700000" algn="tl">
                  <a:srgbClr val="000000">
                    <a:alpha val="43137"/>
                  </a:srgbClr>
                </a:outerShdw>
              </a:effectLst>
            </a:rPr>
            <a:t>MODEL FOR MINDSETS AND CHANGE </a:t>
          </a:r>
        </a:p>
      </dsp:txBody>
      <dsp:txXfrm>
        <a:off x="1709197" y="2088169"/>
        <a:ext cx="6520402" cy="632778"/>
      </dsp:txXfrm>
    </dsp:sp>
    <dsp:sp modelId="{4AA025FB-7084-4740-911B-46BD2888911B}">
      <dsp:nvSpPr>
        <dsp:cNvPr id="0" name=""/>
        <dsp:cNvSpPr/>
      </dsp:nvSpPr>
      <dsp:spPr>
        <a:xfrm>
          <a:off x="70676" y="2206878"/>
          <a:ext cx="919921" cy="395360"/>
        </a:xfrm>
        <a:prstGeom prst="roundRect">
          <a:avLst>
            <a:gd name="adj" fmla="val 10000"/>
          </a:avLst>
        </a:prstGeom>
        <a:solidFill>
          <a:schemeClr val="accent5">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DD3CF28F-BDE3-45C9-8650-B5BDA26C1911}">
      <dsp:nvSpPr>
        <dsp:cNvPr id="0" name=""/>
        <dsp:cNvSpPr/>
      </dsp:nvSpPr>
      <dsp:spPr>
        <a:xfrm>
          <a:off x="0" y="2784225"/>
          <a:ext cx="8229600" cy="632778"/>
        </a:xfrm>
        <a:prstGeom prst="roundRect">
          <a:avLst>
            <a:gd name="adj" fmla="val 10000"/>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1" kern="1200" dirty="0">
              <a:effectLst>
                <a:outerShdw blurRad="38100" dist="38100" dir="2700000" algn="tl">
                  <a:srgbClr val="000000">
                    <a:alpha val="43137"/>
                  </a:srgbClr>
                </a:outerShdw>
              </a:effectLst>
            </a:rPr>
            <a:t>FOUR WHEELS OF SUCCESS</a:t>
          </a:r>
        </a:p>
      </dsp:txBody>
      <dsp:txXfrm>
        <a:off x="1709197" y="2784225"/>
        <a:ext cx="6520402" cy="632778"/>
      </dsp:txXfrm>
    </dsp:sp>
    <dsp:sp modelId="{BCBD3870-CBBE-484E-88EB-69EFD48ED9FF}">
      <dsp:nvSpPr>
        <dsp:cNvPr id="0" name=""/>
        <dsp:cNvSpPr/>
      </dsp:nvSpPr>
      <dsp:spPr>
        <a:xfrm>
          <a:off x="70676" y="2902935"/>
          <a:ext cx="919921" cy="395360"/>
        </a:xfrm>
        <a:prstGeom prst="roundRect">
          <a:avLst>
            <a:gd name="adj" fmla="val 10000"/>
          </a:avLst>
        </a:prstGeom>
        <a:solidFill>
          <a:schemeClr val="accent6">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F37901E8-D2FA-4B5F-9D1F-7C12CF769397}">
      <dsp:nvSpPr>
        <dsp:cNvPr id="0" name=""/>
        <dsp:cNvSpPr/>
      </dsp:nvSpPr>
      <dsp:spPr>
        <a:xfrm>
          <a:off x="0" y="3480282"/>
          <a:ext cx="8229600" cy="632778"/>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1" kern="1200" dirty="0">
              <a:effectLst>
                <a:outerShdw blurRad="38100" dist="38100" dir="2700000" algn="tl">
                  <a:srgbClr val="000000">
                    <a:alpha val="43137"/>
                  </a:srgbClr>
                </a:outerShdw>
              </a:effectLst>
            </a:rPr>
            <a:t>MODEL STANDARDS &amp; MATRIX</a:t>
          </a:r>
        </a:p>
      </dsp:txBody>
      <dsp:txXfrm>
        <a:off x="1709197" y="3480282"/>
        <a:ext cx="6520402" cy="632778"/>
      </dsp:txXfrm>
    </dsp:sp>
    <dsp:sp modelId="{E1835C02-2EF6-4378-8507-70FD3FF57B0B}">
      <dsp:nvSpPr>
        <dsp:cNvPr id="0" name=""/>
        <dsp:cNvSpPr/>
      </dsp:nvSpPr>
      <dsp:spPr>
        <a:xfrm>
          <a:off x="70676" y="3598991"/>
          <a:ext cx="919921" cy="395360"/>
        </a:xfrm>
        <a:prstGeom prst="roundRect">
          <a:avLst>
            <a:gd name="adj" fmla="val 10000"/>
          </a:avLst>
        </a:prstGeom>
        <a:solidFill>
          <a:schemeClr val="accent2">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17F7639B-7C07-8843-A9D6-D6A59DA736C2}">
      <dsp:nvSpPr>
        <dsp:cNvPr id="0" name=""/>
        <dsp:cNvSpPr/>
      </dsp:nvSpPr>
      <dsp:spPr>
        <a:xfrm>
          <a:off x="0" y="4176338"/>
          <a:ext cx="8229600" cy="632778"/>
        </a:xfrm>
        <a:prstGeom prst="roundRect">
          <a:avLst>
            <a:gd name="adj" fmla="val 10000"/>
          </a:avLst>
        </a:prstGeom>
        <a:solidFill>
          <a:srgbClr val="05683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1" kern="1200" dirty="0">
              <a:effectLst>
                <a:outerShdw blurRad="38100" dist="38100" dir="2700000" algn="tl">
                  <a:srgbClr val="000000">
                    <a:alpha val="43137"/>
                  </a:srgbClr>
                </a:outerShdw>
              </a:effectLst>
            </a:rPr>
            <a:t>KEY &amp; LOCK BELIEFS</a:t>
          </a:r>
        </a:p>
      </dsp:txBody>
      <dsp:txXfrm>
        <a:off x="1709197" y="4176338"/>
        <a:ext cx="6520402" cy="632778"/>
      </dsp:txXfrm>
    </dsp:sp>
    <dsp:sp modelId="{00944CEA-4314-9741-8185-E39CAC573624}">
      <dsp:nvSpPr>
        <dsp:cNvPr id="0" name=""/>
        <dsp:cNvSpPr/>
      </dsp:nvSpPr>
      <dsp:spPr>
        <a:xfrm>
          <a:off x="70676" y="4295048"/>
          <a:ext cx="919921" cy="395360"/>
        </a:xfrm>
        <a:prstGeom prst="roundRect">
          <a:avLst>
            <a:gd name="adj" fmla="val 10000"/>
          </a:avLst>
        </a:prstGeom>
        <a:solidFill>
          <a:schemeClr val="accent3">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609FB8-A635-B849-A384-C54E43EEB8CC}">
      <dsp:nvSpPr>
        <dsp:cNvPr id="0" name=""/>
        <dsp:cNvSpPr/>
      </dsp:nvSpPr>
      <dsp:spPr>
        <a:xfrm>
          <a:off x="0" y="0"/>
          <a:ext cx="4078964" cy="818030"/>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cap="none" spc="0" dirty="0">
              <a:ln w="18415" cmpd="sng">
                <a:prstDash val="solid"/>
              </a:ln>
              <a:effectLst/>
              <a:latin typeface="Arial Black" pitchFamily="34" charset="0"/>
            </a:rPr>
            <a:t>    </a:t>
          </a:r>
          <a:r>
            <a:rPr lang="en-US" sz="2600" b="1" kern="1200" cap="none" spc="0" dirty="0">
              <a:ln w="18415" cmpd="sng">
                <a:prstDash val="solid"/>
              </a:ln>
              <a:effectLst/>
              <a:latin typeface="Arial Black" pitchFamily="34" charset="0"/>
            </a:rPr>
            <a:t>Trustworthiness</a:t>
          </a:r>
        </a:p>
      </dsp:txBody>
      <dsp:txXfrm>
        <a:off x="897595" y="0"/>
        <a:ext cx="3181368" cy="818030"/>
      </dsp:txXfrm>
    </dsp:sp>
    <dsp:sp modelId="{C4C5E777-CBED-0A46-BEBC-604D499616F4}">
      <dsp:nvSpPr>
        <dsp:cNvPr id="0" name=""/>
        <dsp:cNvSpPr/>
      </dsp:nvSpPr>
      <dsp:spPr>
        <a:xfrm>
          <a:off x="81803" y="81803"/>
          <a:ext cx="815792" cy="654424"/>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E337170-69A1-4640-BFDE-9F04174D59D4}">
      <dsp:nvSpPr>
        <dsp:cNvPr id="0" name=""/>
        <dsp:cNvSpPr/>
      </dsp:nvSpPr>
      <dsp:spPr>
        <a:xfrm>
          <a:off x="0" y="899833"/>
          <a:ext cx="4078964" cy="818030"/>
        </a:xfrm>
        <a:prstGeom prst="roundRect">
          <a:avLst>
            <a:gd name="adj" fmla="val 10000"/>
          </a:avLst>
        </a:prstGeom>
        <a:solidFill>
          <a:srgbClr val="FFCD1E"/>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cap="none" spc="0" dirty="0">
              <a:ln w="18415" cmpd="sng">
                <a:prstDash val="solid"/>
              </a:ln>
              <a:effectLst/>
              <a:latin typeface="Arial Black" pitchFamily="34" charset="0"/>
            </a:rPr>
            <a:t>Respect</a:t>
          </a:r>
        </a:p>
      </dsp:txBody>
      <dsp:txXfrm>
        <a:off x="897595" y="899833"/>
        <a:ext cx="3181368" cy="818030"/>
      </dsp:txXfrm>
    </dsp:sp>
    <dsp:sp modelId="{A3E86036-679E-1046-BC74-BE9E4A1E7C6B}">
      <dsp:nvSpPr>
        <dsp:cNvPr id="0" name=""/>
        <dsp:cNvSpPr/>
      </dsp:nvSpPr>
      <dsp:spPr>
        <a:xfrm>
          <a:off x="81803" y="981636"/>
          <a:ext cx="815792" cy="654424"/>
        </a:xfrm>
        <a:prstGeom prst="roundRect">
          <a:avLst>
            <a:gd name="adj" fmla="val 10000"/>
          </a:avLst>
        </a:prstGeom>
        <a:blipFill rotWithShape="0">
          <a:blip xmlns:r="http://schemas.openxmlformats.org/officeDocument/2006/relationships" r:embed="rId2"/>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9661DA50-139C-4444-818A-E98FD223CBA4}">
      <dsp:nvSpPr>
        <dsp:cNvPr id="0" name=""/>
        <dsp:cNvSpPr/>
      </dsp:nvSpPr>
      <dsp:spPr>
        <a:xfrm>
          <a:off x="0" y="1799666"/>
          <a:ext cx="4078964" cy="818030"/>
        </a:xfrm>
        <a:prstGeom prst="roundRect">
          <a:avLst>
            <a:gd name="adj" fmla="val 10000"/>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cap="none" spc="0" dirty="0">
              <a:ln w="18415" cmpd="sng">
                <a:prstDash val="solid"/>
              </a:ln>
              <a:effectLst/>
              <a:latin typeface="Arial Black" pitchFamily="34" charset="0"/>
            </a:rPr>
            <a:t>Responsibility</a:t>
          </a:r>
        </a:p>
      </dsp:txBody>
      <dsp:txXfrm>
        <a:off x="897595" y="1799666"/>
        <a:ext cx="3181368" cy="818030"/>
      </dsp:txXfrm>
    </dsp:sp>
    <dsp:sp modelId="{838D92DE-9114-EB4A-8E2D-9A37BEB0A850}">
      <dsp:nvSpPr>
        <dsp:cNvPr id="0" name=""/>
        <dsp:cNvSpPr/>
      </dsp:nvSpPr>
      <dsp:spPr>
        <a:xfrm>
          <a:off x="81803" y="1881469"/>
          <a:ext cx="815792" cy="654424"/>
        </a:xfrm>
        <a:prstGeom prst="roundRect">
          <a:avLst>
            <a:gd name="adj" fmla="val 10000"/>
          </a:avLst>
        </a:prstGeom>
        <a:blipFill rotWithShape="0">
          <a:blip xmlns:r="http://schemas.openxmlformats.org/officeDocument/2006/relationships" r:embed="rId3"/>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96A7AB88-B2F4-8042-8AFA-3F29FA1F319D}">
      <dsp:nvSpPr>
        <dsp:cNvPr id="0" name=""/>
        <dsp:cNvSpPr/>
      </dsp:nvSpPr>
      <dsp:spPr>
        <a:xfrm>
          <a:off x="0" y="2699500"/>
          <a:ext cx="4078964" cy="818030"/>
        </a:xfrm>
        <a:prstGeom prst="roundRect">
          <a:avLst>
            <a:gd name="adj" fmla="val 10000"/>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cap="none" spc="0" dirty="0">
              <a:ln w="18415" cmpd="sng">
                <a:prstDash val="solid"/>
              </a:ln>
              <a:effectLst/>
              <a:latin typeface="Arial Black" pitchFamily="34" charset="0"/>
            </a:rPr>
            <a:t>Fairness</a:t>
          </a:r>
          <a:endParaRPr lang="en-US" sz="2600" b="1" kern="1200" dirty="0">
            <a:effectLst/>
            <a:latin typeface="Arial Black" pitchFamily="34" charset="0"/>
          </a:endParaRPr>
        </a:p>
      </dsp:txBody>
      <dsp:txXfrm>
        <a:off x="897595" y="2699500"/>
        <a:ext cx="3181368" cy="818030"/>
      </dsp:txXfrm>
    </dsp:sp>
    <dsp:sp modelId="{4BF966AC-6F96-5844-8E34-8CEBF0EB828B}">
      <dsp:nvSpPr>
        <dsp:cNvPr id="0" name=""/>
        <dsp:cNvSpPr/>
      </dsp:nvSpPr>
      <dsp:spPr>
        <a:xfrm>
          <a:off x="81803" y="2781303"/>
          <a:ext cx="815792" cy="654424"/>
        </a:xfrm>
        <a:prstGeom prst="roundRect">
          <a:avLst>
            <a:gd name="adj" fmla="val 10000"/>
          </a:avLst>
        </a:prstGeom>
        <a:blipFill rotWithShape="0">
          <a:blip xmlns:r="http://schemas.openxmlformats.org/officeDocument/2006/relationships" r:embed="rId4"/>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354C6F5-D497-EA4D-BBD9-B4DA10D0BF61}">
      <dsp:nvSpPr>
        <dsp:cNvPr id="0" name=""/>
        <dsp:cNvSpPr/>
      </dsp:nvSpPr>
      <dsp:spPr>
        <a:xfrm>
          <a:off x="0" y="3599333"/>
          <a:ext cx="4078964" cy="818030"/>
        </a:xfrm>
        <a:prstGeom prst="roundRect">
          <a:avLst>
            <a:gd name="adj" fmla="val 10000"/>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cap="none" spc="0" dirty="0">
              <a:ln w="18415" cmpd="sng">
                <a:prstDash val="solid"/>
              </a:ln>
              <a:effectLst/>
              <a:latin typeface="Arial Black" pitchFamily="34" charset="0"/>
            </a:rPr>
            <a:t>Caring</a:t>
          </a:r>
          <a:endParaRPr lang="en-US" sz="2600" b="1" kern="1200" dirty="0">
            <a:effectLst/>
            <a:latin typeface="Arial Black" pitchFamily="34" charset="0"/>
          </a:endParaRPr>
        </a:p>
      </dsp:txBody>
      <dsp:txXfrm>
        <a:off x="897595" y="3599333"/>
        <a:ext cx="3181368" cy="818030"/>
      </dsp:txXfrm>
    </dsp:sp>
    <dsp:sp modelId="{D8492633-F077-6147-BB11-C3CD4ACBCBD5}">
      <dsp:nvSpPr>
        <dsp:cNvPr id="0" name=""/>
        <dsp:cNvSpPr/>
      </dsp:nvSpPr>
      <dsp:spPr>
        <a:xfrm>
          <a:off x="81803" y="3681136"/>
          <a:ext cx="815792" cy="654424"/>
        </a:xfrm>
        <a:prstGeom prst="roundRect">
          <a:avLst>
            <a:gd name="adj" fmla="val 10000"/>
          </a:avLst>
        </a:prstGeom>
        <a:blipFill rotWithShape="0">
          <a:blip xmlns:r="http://schemas.openxmlformats.org/officeDocument/2006/relationships" r:embed="rId5"/>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EAB69421-8A9D-2E40-929F-F5B3FD04D005}">
      <dsp:nvSpPr>
        <dsp:cNvPr id="0" name=""/>
        <dsp:cNvSpPr/>
      </dsp:nvSpPr>
      <dsp:spPr>
        <a:xfrm>
          <a:off x="0" y="4499167"/>
          <a:ext cx="4078964" cy="818030"/>
        </a:xfrm>
        <a:prstGeom prst="roundRect">
          <a:avLst>
            <a:gd name="adj" fmla="val 10000"/>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cap="none" spc="0" dirty="0">
              <a:ln w="18415" cmpd="sng">
                <a:prstDash val="solid"/>
              </a:ln>
              <a:effectLst/>
              <a:latin typeface="Arial Black" pitchFamily="34" charset="0"/>
            </a:rPr>
            <a:t>Citizenship</a:t>
          </a:r>
          <a:endParaRPr lang="en-US" sz="2600" b="1" kern="1200" dirty="0">
            <a:effectLst/>
            <a:latin typeface="Arial Black" pitchFamily="34" charset="0"/>
          </a:endParaRPr>
        </a:p>
      </dsp:txBody>
      <dsp:txXfrm>
        <a:off x="897595" y="4499167"/>
        <a:ext cx="3181368" cy="818030"/>
      </dsp:txXfrm>
    </dsp:sp>
    <dsp:sp modelId="{69C93566-7372-4A40-8934-AA57066C486B}">
      <dsp:nvSpPr>
        <dsp:cNvPr id="0" name=""/>
        <dsp:cNvSpPr/>
      </dsp:nvSpPr>
      <dsp:spPr>
        <a:xfrm>
          <a:off x="81803" y="4580970"/>
          <a:ext cx="815792" cy="654424"/>
        </a:xfrm>
        <a:prstGeom prst="roundRect">
          <a:avLst>
            <a:gd name="adj" fmla="val 10000"/>
          </a:avLst>
        </a:prstGeom>
        <a:blipFill rotWithShape="0">
          <a:blip xmlns:r="http://schemas.openxmlformats.org/officeDocument/2006/relationships" r:embed="rId6"/>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95EFD-917D-0740-9E44-C8AEF23B602B}">
      <dsp:nvSpPr>
        <dsp:cNvPr id="0" name=""/>
        <dsp:cNvSpPr/>
      </dsp:nvSpPr>
      <dsp:spPr>
        <a:xfrm>
          <a:off x="0" y="0"/>
          <a:ext cx="4098206" cy="801470"/>
        </a:xfrm>
        <a:prstGeom prst="roundRect">
          <a:avLst>
            <a:gd name="adj" fmla="val 10000"/>
          </a:avLst>
        </a:prstGeom>
        <a:solidFill>
          <a:schemeClr val="tx2">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latin typeface="Arial Black"/>
              <a:cs typeface="Arial Black"/>
            </a:rPr>
            <a:t>Self-Discipline</a:t>
          </a:r>
        </a:p>
      </dsp:txBody>
      <dsp:txXfrm>
        <a:off x="899788" y="0"/>
        <a:ext cx="3198417" cy="801470"/>
      </dsp:txXfrm>
    </dsp:sp>
    <dsp:sp modelId="{396077B4-C22E-264B-BEAF-CC3FE0E74AD0}">
      <dsp:nvSpPr>
        <dsp:cNvPr id="0" name=""/>
        <dsp:cNvSpPr/>
      </dsp:nvSpPr>
      <dsp:spPr>
        <a:xfrm>
          <a:off x="80147" y="80147"/>
          <a:ext cx="819641" cy="64117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7000" r="-3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E2956B7-0046-7844-BA32-32D3116584B5}">
      <dsp:nvSpPr>
        <dsp:cNvPr id="0" name=""/>
        <dsp:cNvSpPr/>
      </dsp:nvSpPr>
      <dsp:spPr>
        <a:xfrm>
          <a:off x="0" y="881617"/>
          <a:ext cx="4098206" cy="801470"/>
        </a:xfrm>
        <a:prstGeom prst="roundRect">
          <a:avLst>
            <a:gd name="adj" fmla="val 10000"/>
          </a:avLst>
        </a:prstGeom>
        <a:solidFill>
          <a:schemeClr val="tx1">
            <a:lumMod val="95000"/>
            <a:lumOff val="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latin typeface="Arial Black"/>
              <a:cs typeface="Arial Black"/>
            </a:rPr>
            <a:t>Resilience</a:t>
          </a:r>
        </a:p>
      </dsp:txBody>
      <dsp:txXfrm>
        <a:off x="899788" y="881617"/>
        <a:ext cx="3198417" cy="801470"/>
      </dsp:txXfrm>
    </dsp:sp>
    <dsp:sp modelId="{97F669D9-03A6-B849-ABD8-006DFFF724DE}">
      <dsp:nvSpPr>
        <dsp:cNvPr id="0" name=""/>
        <dsp:cNvSpPr/>
      </dsp:nvSpPr>
      <dsp:spPr>
        <a:xfrm>
          <a:off x="80147" y="961764"/>
          <a:ext cx="819641" cy="641176"/>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1AC5077-859A-0947-A6AE-3D21774BAB3D}">
      <dsp:nvSpPr>
        <dsp:cNvPr id="0" name=""/>
        <dsp:cNvSpPr/>
      </dsp:nvSpPr>
      <dsp:spPr>
        <a:xfrm>
          <a:off x="0" y="1763234"/>
          <a:ext cx="4098206" cy="801470"/>
        </a:xfrm>
        <a:prstGeom prst="roundRect">
          <a:avLst>
            <a:gd name="adj" fmla="val 10000"/>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latin typeface="Arial Black"/>
              <a:cs typeface="Arial Black"/>
            </a:rPr>
            <a:t>Diligence</a:t>
          </a:r>
        </a:p>
      </dsp:txBody>
      <dsp:txXfrm>
        <a:off x="899788" y="1763234"/>
        <a:ext cx="3198417" cy="801470"/>
      </dsp:txXfrm>
    </dsp:sp>
    <dsp:sp modelId="{AC01578C-AD22-E340-990A-3BD29BA903F7}">
      <dsp:nvSpPr>
        <dsp:cNvPr id="0" name=""/>
        <dsp:cNvSpPr/>
      </dsp:nvSpPr>
      <dsp:spPr>
        <a:xfrm>
          <a:off x="80147" y="1843381"/>
          <a:ext cx="819641" cy="64117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B745F0A-96CC-0543-9F68-6B8BAC5C5151}">
      <dsp:nvSpPr>
        <dsp:cNvPr id="0" name=""/>
        <dsp:cNvSpPr/>
      </dsp:nvSpPr>
      <dsp:spPr>
        <a:xfrm>
          <a:off x="0" y="2644852"/>
          <a:ext cx="4098206" cy="801470"/>
        </a:xfrm>
        <a:prstGeom prst="roundRect">
          <a:avLst>
            <a:gd name="adj" fmla="val 10000"/>
          </a:avLst>
        </a:prstGeom>
        <a:solidFill>
          <a:schemeClr val="accent6">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latin typeface="Arial Black"/>
              <a:cs typeface="Arial Black"/>
            </a:rPr>
            <a:t>Perseverance</a:t>
          </a:r>
        </a:p>
      </dsp:txBody>
      <dsp:txXfrm>
        <a:off x="899788" y="2644852"/>
        <a:ext cx="3198417" cy="801470"/>
      </dsp:txXfrm>
    </dsp:sp>
    <dsp:sp modelId="{3E202C6A-30A0-4F41-9884-701729CE0C01}">
      <dsp:nvSpPr>
        <dsp:cNvPr id="0" name=""/>
        <dsp:cNvSpPr/>
      </dsp:nvSpPr>
      <dsp:spPr>
        <a:xfrm>
          <a:off x="80147" y="2724999"/>
          <a:ext cx="819641" cy="641176"/>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BEA70A8-A756-184A-95CE-E02DCFF723FA}">
      <dsp:nvSpPr>
        <dsp:cNvPr id="0" name=""/>
        <dsp:cNvSpPr/>
      </dsp:nvSpPr>
      <dsp:spPr>
        <a:xfrm>
          <a:off x="0" y="3526469"/>
          <a:ext cx="4098206" cy="801470"/>
        </a:xfrm>
        <a:prstGeom prst="roundRect">
          <a:avLst>
            <a:gd name="adj" fmla="val 10000"/>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latin typeface="Arial Black"/>
              <a:cs typeface="Arial Black"/>
            </a:rPr>
            <a:t>Positivity</a:t>
          </a:r>
        </a:p>
      </dsp:txBody>
      <dsp:txXfrm>
        <a:off x="899788" y="3526469"/>
        <a:ext cx="3198417" cy="801470"/>
      </dsp:txXfrm>
    </dsp:sp>
    <dsp:sp modelId="{FC375443-F2FC-874B-92E1-A270B562529F}">
      <dsp:nvSpPr>
        <dsp:cNvPr id="0" name=""/>
        <dsp:cNvSpPr/>
      </dsp:nvSpPr>
      <dsp:spPr>
        <a:xfrm>
          <a:off x="80147" y="3606616"/>
          <a:ext cx="819641" cy="64117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15000" b="-1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C40468C-728B-9F43-A48A-6A7C4ED60127}">
      <dsp:nvSpPr>
        <dsp:cNvPr id="0" name=""/>
        <dsp:cNvSpPr/>
      </dsp:nvSpPr>
      <dsp:spPr>
        <a:xfrm>
          <a:off x="0" y="4408087"/>
          <a:ext cx="4098206" cy="801470"/>
        </a:xfrm>
        <a:prstGeom prst="roundRect">
          <a:avLst>
            <a:gd name="adj" fmla="val 10000"/>
          </a:avLst>
        </a:prstGeom>
        <a:solidFill>
          <a:schemeClr val="accent5">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latin typeface="Arial Black"/>
              <a:cs typeface="Arial Black"/>
            </a:rPr>
            <a:t>Learning</a:t>
          </a:r>
        </a:p>
      </dsp:txBody>
      <dsp:txXfrm>
        <a:off x="899788" y="4408087"/>
        <a:ext cx="3198417" cy="801470"/>
      </dsp:txXfrm>
    </dsp:sp>
    <dsp:sp modelId="{8EF879C4-9622-0B41-9EF6-5ECEBE65591C}">
      <dsp:nvSpPr>
        <dsp:cNvPr id="0" name=""/>
        <dsp:cNvSpPr/>
      </dsp:nvSpPr>
      <dsp:spPr>
        <a:xfrm>
          <a:off x="80147" y="4488234"/>
          <a:ext cx="819641" cy="641176"/>
        </a:xfrm>
        <a:prstGeom prst="roundRect">
          <a:avLst>
            <a:gd name="adj" fmla="val 10000"/>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t="-15000" b="-1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94D2A-7448-4EEF-BE7A-AFECDF46E879}">
      <dsp:nvSpPr>
        <dsp:cNvPr id="0" name=""/>
        <dsp:cNvSpPr/>
      </dsp:nvSpPr>
      <dsp:spPr>
        <a:xfrm rot="16200000">
          <a:off x="904175" y="-904175"/>
          <a:ext cx="1414417" cy="3222767"/>
        </a:xfrm>
        <a:prstGeom prst="round1Rect">
          <a:avLst/>
        </a:prstGeom>
        <a:solidFill>
          <a:srgbClr val="234098"/>
        </a:solidFill>
        <a:ln>
          <a:noFill/>
        </a:ln>
        <a:effectLst>
          <a:outerShdw blurRad="40000" dist="23000" dir="5400000" rotWithShape="0">
            <a:srgbClr val="000000">
              <a:alpha val="35000"/>
            </a:srgbClr>
          </a:outerShdw>
        </a:effectLst>
        <a:scene3d>
          <a:camera prst="perspectiveRelaxed" fov="0">
            <a:rot lat="19149996" lon="20104178" rev="1577324"/>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70256" tIns="270256" rIns="270256" bIns="270256" numCol="1" spcCol="1270" anchor="ctr" anchorCtr="0">
          <a:noAutofit/>
          <a:sp3d extrusionH="28000" prstMaterial="matte"/>
        </a:bodyPr>
        <a:lstStyle/>
        <a:p>
          <a:pPr marL="0" lvl="0" indent="0" algn="ctr" defTabSz="1689100">
            <a:lnSpc>
              <a:spcPct val="90000"/>
            </a:lnSpc>
            <a:spcBef>
              <a:spcPct val="0"/>
            </a:spcBef>
            <a:spcAft>
              <a:spcPct val="35000"/>
            </a:spcAft>
            <a:buNone/>
          </a:pPr>
          <a:r>
            <a:rPr lang="en-US" sz="3800" kern="1200" dirty="0"/>
            <a:t>Teach </a:t>
          </a:r>
        </a:p>
      </dsp:txBody>
      <dsp:txXfrm rot="5400000">
        <a:off x="0" y="0"/>
        <a:ext cx="3222767" cy="1060812"/>
      </dsp:txXfrm>
    </dsp:sp>
    <dsp:sp modelId="{261419D1-020B-4657-BF78-9F0E18F7ED53}">
      <dsp:nvSpPr>
        <dsp:cNvPr id="0" name=""/>
        <dsp:cNvSpPr/>
      </dsp:nvSpPr>
      <dsp:spPr>
        <a:xfrm>
          <a:off x="3222767" y="0"/>
          <a:ext cx="3222767" cy="1414417"/>
        </a:xfrm>
        <a:prstGeom prst="round1Rect">
          <a:avLst/>
        </a:prstGeom>
        <a:solidFill>
          <a:srgbClr val="008000"/>
        </a:solidFill>
        <a:ln>
          <a:noFill/>
        </a:ln>
        <a:effectLst>
          <a:outerShdw blurRad="40000" dist="23000" dir="5400000" rotWithShape="0">
            <a:srgbClr val="000000">
              <a:alpha val="35000"/>
            </a:srgbClr>
          </a:outerShdw>
        </a:effectLst>
        <a:scene3d>
          <a:camera prst="perspectiveRelaxed" fov="0">
            <a:rot lat="19149996" lon="20104178" rev="1577324"/>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70256" tIns="270256" rIns="270256" bIns="270256" numCol="1" spcCol="1270" anchor="ctr" anchorCtr="0">
          <a:noAutofit/>
          <a:sp3d extrusionH="28000" prstMaterial="matte"/>
        </a:bodyPr>
        <a:lstStyle/>
        <a:p>
          <a:pPr marL="0" lvl="0" indent="0" algn="ctr" defTabSz="1689100">
            <a:lnSpc>
              <a:spcPct val="90000"/>
            </a:lnSpc>
            <a:spcBef>
              <a:spcPct val="0"/>
            </a:spcBef>
            <a:spcAft>
              <a:spcPct val="35000"/>
            </a:spcAft>
            <a:buNone/>
          </a:pPr>
          <a:r>
            <a:rPr lang="en-US" sz="3800" kern="1200" dirty="0"/>
            <a:t> Enforce</a:t>
          </a:r>
        </a:p>
      </dsp:txBody>
      <dsp:txXfrm>
        <a:off x="3222767" y="0"/>
        <a:ext cx="3222767" cy="1060812"/>
      </dsp:txXfrm>
    </dsp:sp>
    <dsp:sp modelId="{94D001CF-E85D-43CF-A52B-834DD35C680F}">
      <dsp:nvSpPr>
        <dsp:cNvPr id="0" name=""/>
        <dsp:cNvSpPr/>
      </dsp:nvSpPr>
      <dsp:spPr>
        <a:xfrm rot="10800000">
          <a:off x="0" y="1414417"/>
          <a:ext cx="3222767" cy="1414417"/>
        </a:xfrm>
        <a:prstGeom prst="round1Rect">
          <a:avLst/>
        </a:prstGeom>
        <a:solidFill>
          <a:srgbClr val="6682B5"/>
        </a:solidFill>
        <a:ln>
          <a:noFill/>
        </a:ln>
        <a:effectLst>
          <a:outerShdw blurRad="40000" dist="23000" dir="5400000" rotWithShape="0">
            <a:srgbClr val="000000">
              <a:alpha val="35000"/>
            </a:srgbClr>
          </a:outerShdw>
        </a:effectLst>
        <a:scene3d>
          <a:camera prst="perspectiveRelaxed" fov="0">
            <a:rot lat="19149996" lon="20104178" rev="1577324"/>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70256" tIns="270256" rIns="270256" bIns="270256" numCol="1" spcCol="1270" anchor="ctr" anchorCtr="0">
          <a:noAutofit/>
          <a:sp3d extrusionH="28000" prstMaterial="matte"/>
        </a:bodyPr>
        <a:lstStyle/>
        <a:p>
          <a:pPr marL="0" lvl="0" indent="0" algn="ctr" defTabSz="1689100">
            <a:lnSpc>
              <a:spcPct val="90000"/>
            </a:lnSpc>
            <a:spcBef>
              <a:spcPct val="0"/>
            </a:spcBef>
            <a:spcAft>
              <a:spcPct val="35000"/>
            </a:spcAft>
            <a:buNone/>
          </a:pPr>
          <a:r>
            <a:rPr lang="en-US" sz="3800" kern="1200" dirty="0"/>
            <a:t> Advocate</a:t>
          </a:r>
        </a:p>
      </dsp:txBody>
      <dsp:txXfrm rot="10800000">
        <a:off x="0" y="1768021"/>
        <a:ext cx="3222767" cy="1060812"/>
      </dsp:txXfrm>
    </dsp:sp>
    <dsp:sp modelId="{0CD42C0B-1FA3-425E-90C8-A1C3A2B21B06}">
      <dsp:nvSpPr>
        <dsp:cNvPr id="0" name=""/>
        <dsp:cNvSpPr/>
      </dsp:nvSpPr>
      <dsp:spPr>
        <a:xfrm rot="5400000">
          <a:off x="4126942" y="510242"/>
          <a:ext cx="1414417" cy="3222767"/>
        </a:xfrm>
        <a:prstGeom prst="round1Rect">
          <a:avLst/>
        </a:prstGeom>
        <a:solidFill>
          <a:srgbClr val="DC3835"/>
        </a:solidFill>
        <a:ln>
          <a:noFill/>
        </a:ln>
        <a:effectLst>
          <a:outerShdw blurRad="40000" dist="23000" dir="5400000" rotWithShape="0">
            <a:srgbClr val="000000">
              <a:alpha val="35000"/>
            </a:srgbClr>
          </a:outerShdw>
        </a:effectLst>
        <a:scene3d>
          <a:camera prst="perspectiveRelaxed" fov="0">
            <a:rot lat="19149996" lon="20104178" rev="1577324"/>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70256" tIns="270256" rIns="270256" bIns="270256" numCol="1" spcCol="1270" anchor="ctr" anchorCtr="0">
          <a:noAutofit/>
          <a:sp3d extrusionH="28000" prstMaterial="matte"/>
        </a:bodyPr>
        <a:lstStyle/>
        <a:p>
          <a:pPr marL="0" lvl="0" indent="0" algn="ctr" defTabSz="1689100">
            <a:lnSpc>
              <a:spcPct val="90000"/>
            </a:lnSpc>
            <a:spcBef>
              <a:spcPct val="0"/>
            </a:spcBef>
            <a:spcAft>
              <a:spcPct val="35000"/>
            </a:spcAft>
            <a:buNone/>
          </a:pPr>
          <a:r>
            <a:rPr lang="en-US" sz="3800" kern="1200" dirty="0"/>
            <a:t> Model</a:t>
          </a:r>
        </a:p>
      </dsp:txBody>
      <dsp:txXfrm rot="-5400000">
        <a:off x="3222767" y="1768021"/>
        <a:ext cx="3222767" cy="1060812"/>
      </dsp:txXfrm>
    </dsp:sp>
    <dsp:sp modelId="{A4D9E059-1CF5-46B4-9BDC-6A89B9F2C818}">
      <dsp:nvSpPr>
        <dsp:cNvPr id="0" name=""/>
        <dsp:cNvSpPr/>
      </dsp:nvSpPr>
      <dsp:spPr>
        <a:xfrm>
          <a:off x="2255936" y="1060812"/>
          <a:ext cx="1933660" cy="707208"/>
        </a:xfrm>
        <a:prstGeom prst="roundRect">
          <a:avLst/>
        </a:prstGeom>
        <a:solidFill>
          <a:srgbClr val="E8D067"/>
        </a:solidFill>
        <a:ln>
          <a:noFill/>
        </a:ln>
        <a:effectLst/>
        <a:scene3d>
          <a:camera prst="perspectiveRelaxed" fov="0">
            <a:rot lat="19149996" lon="20104178" rev="1577324"/>
          </a:camera>
          <a:lightRig rig="soft" dir="t"/>
          <a:backdrop>
            <a:anchor x="0" y="0" z="-210000"/>
            <a:norm dx="0" dy="0" dz="914400"/>
            <a:up dx="0" dy="914400" dz="0"/>
          </a:backdrop>
        </a:scene3d>
        <a:sp3d prstMaterial="matte"/>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rPr>
            <a:t>T.E.A.M.</a:t>
          </a:r>
        </a:p>
      </dsp:txBody>
      <dsp:txXfrm>
        <a:off x="2290459" y="1095335"/>
        <a:ext cx="1864614" cy="63816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A0AFE-307D-854D-95C1-01ADFE6DB259}">
      <dsp:nvSpPr>
        <dsp:cNvPr id="0" name=""/>
        <dsp:cNvSpPr/>
      </dsp:nvSpPr>
      <dsp:spPr>
        <a:xfrm>
          <a:off x="-58436" y="0"/>
          <a:ext cx="5842000" cy="5842000"/>
        </a:xfrm>
        <a:prstGeom prst="triangle">
          <a:avLst/>
        </a:prstGeom>
        <a:solidFill>
          <a:schemeClr val="accent2">
            <a:lumMod val="20000"/>
            <a:lumOff val="8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7DC2C5A8-8574-8646-9953-14FF54DB0423}">
      <dsp:nvSpPr>
        <dsp:cNvPr id="0" name=""/>
        <dsp:cNvSpPr/>
      </dsp:nvSpPr>
      <dsp:spPr>
        <a:xfrm>
          <a:off x="2301189" y="1134780"/>
          <a:ext cx="4920047" cy="1069982"/>
        </a:xfrm>
        <a:prstGeom prst="roundRect">
          <a:avLst/>
        </a:prstGeom>
        <a:solidFill>
          <a:schemeClr val="tx2"/>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kern="1200" dirty="0">
              <a:solidFill>
                <a:schemeClr val="bg1"/>
              </a:solidFill>
              <a:effectLst>
                <a:outerShdw blurRad="38100" dist="38100" dir="2700000" algn="tl">
                  <a:srgbClr val="000000">
                    <a:alpha val="43137"/>
                  </a:srgbClr>
                </a:outerShdw>
              </a:effectLst>
            </a:rPr>
            <a:t>Effective</a:t>
          </a:r>
        </a:p>
      </dsp:txBody>
      <dsp:txXfrm>
        <a:off x="2353421" y="1187012"/>
        <a:ext cx="4815583" cy="965518"/>
      </dsp:txXfrm>
    </dsp:sp>
    <dsp:sp modelId="{9638B247-F387-7340-A6C3-614BA0B1A82D}">
      <dsp:nvSpPr>
        <dsp:cNvPr id="0" name=""/>
        <dsp:cNvSpPr/>
      </dsp:nvSpPr>
      <dsp:spPr>
        <a:xfrm>
          <a:off x="2301189" y="2690834"/>
          <a:ext cx="4920047" cy="1069982"/>
        </a:xfrm>
        <a:prstGeom prst="roundRect">
          <a:avLst/>
        </a:prstGeom>
        <a:solidFill>
          <a:schemeClr val="tx2"/>
        </a:solidFill>
        <a:ln w="25400" cap="flat" cmpd="sng" algn="ctr">
          <a:solidFill>
            <a:schemeClr val="accent6">
              <a:shade val="80000"/>
              <a:hueOff val="-190846"/>
              <a:satOff val="8505"/>
              <a:lumOff val="1188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kern="1200" dirty="0">
              <a:solidFill>
                <a:schemeClr val="bg1"/>
              </a:solidFill>
              <a:effectLst>
                <a:outerShdw blurRad="38100" dist="38100" dir="2700000" algn="tl">
                  <a:srgbClr val="000000">
                    <a:alpha val="43137"/>
                  </a:srgbClr>
                </a:outerShdw>
              </a:effectLst>
            </a:rPr>
            <a:t>Ethical</a:t>
          </a:r>
        </a:p>
      </dsp:txBody>
      <dsp:txXfrm>
        <a:off x="2353421" y="2743066"/>
        <a:ext cx="4815583" cy="965518"/>
      </dsp:txXfrm>
    </dsp:sp>
    <dsp:sp modelId="{C0182FF8-CBDB-984A-88C8-421223C76158}">
      <dsp:nvSpPr>
        <dsp:cNvPr id="0" name=""/>
        <dsp:cNvSpPr/>
      </dsp:nvSpPr>
      <dsp:spPr>
        <a:xfrm>
          <a:off x="2301189" y="4246889"/>
          <a:ext cx="4920047" cy="1069982"/>
        </a:xfrm>
        <a:prstGeom prst="roundRect">
          <a:avLst/>
        </a:prstGeom>
        <a:solidFill>
          <a:schemeClr val="tx2"/>
        </a:solidFill>
        <a:ln w="25400" cap="flat" cmpd="sng" algn="ctr">
          <a:solidFill>
            <a:schemeClr val="accent6">
              <a:shade val="80000"/>
              <a:hueOff val="-381692"/>
              <a:satOff val="17009"/>
              <a:lumOff val="2377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kern="1200" dirty="0">
              <a:solidFill>
                <a:schemeClr val="bg1"/>
              </a:solidFill>
              <a:effectLst>
                <a:outerShdw blurRad="38100" dist="38100" dir="2700000" algn="tl">
                  <a:srgbClr val="000000">
                    <a:alpha val="43137"/>
                  </a:srgbClr>
                </a:outerShdw>
              </a:effectLst>
            </a:rPr>
            <a:t>Best Possible Result</a:t>
          </a:r>
        </a:p>
      </dsp:txBody>
      <dsp:txXfrm>
        <a:off x="2353421" y="4299121"/>
        <a:ext cx="4815583" cy="965518"/>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866A8-42B7-472D-9C09-78B5F26C7753}">
      <dsp:nvSpPr>
        <dsp:cNvPr id="0" name=""/>
        <dsp:cNvSpPr/>
      </dsp:nvSpPr>
      <dsp:spPr>
        <a:xfrm>
          <a:off x="3297500" y="3733793"/>
          <a:ext cx="2438396" cy="169229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CHARACTER COUNTS! 6.0</a:t>
          </a:r>
          <a:endParaRPr lang="en-US" sz="2000" kern="1200" dirty="0">
            <a:effectLst>
              <a:outerShdw blurRad="38100" dist="38100" dir="2700000" algn="tl">
                <a:srgbClr val="000000">
                  <a:alpha val="43137"/>
                </a:srgbClr>
              </a:outerShdw>
            </a:effectLst>
          </a:endParaRPr>
        </a:p>
      </dsp:txBody>
      <dsp:txXfrm>
        <a:off x="3654595" y="3981624"/>
        <a:ext cx="1724206" cy="1196637"/>
      </dsp:txXfrm>
    </dsp:sp>
    <dsp:sp modelId="{7DC61AD7-F98D-494F-B33C-D5C21E8A6B1B}">
      <dsp:nvSpPr>
        <dsp:cNvPr id="0" name=""/>
        <dsp:cNvSpPr/>
      </dsp:nvSpPr>
      <dsp:spPr>
        <a:xfrm rot="10388024">
          <a:off x="1128559" y="4657782"/>
          <a:ext cx="2074457" cy="410497"/>
        </a:xfrm>
        <a:prstGeom prst="leftArrow">
          <a:avLst>
            <a:gd name="adj1" fmla="val 60000"/>
            <a:gd name="adj2" fmla="val 5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4B24274-4414-4EB6-8581-A3F4B529DABA}">
      <dsp:nvSpPr>
        <dsp:cNvPr id="0" name=""/>
        <dsp:cNvSpPr/>
      </dsp:nvSpPr>
      <dsp:spPr>
        <a:xfrm>
          <a:off x="244624" y="4583738"/>
          <a:ext cx="1782747" cy="80659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b="1" u="none" kern="1200" dirty="0">
              <a:effectLst>
                <a:outerShdw blurRad="38100" dist="38100" dir="2700000" algn="tl">
                  <a:srgbClr val="000000">
                    <a:alpha val="43137"/>
                  </a:srgbClr>
                </a:outerShdw>
              </a:effectLst>
            </a:rPr>
            <a:t>Character Development</a:t>
          </a:r>
        </a:p>
      </dsp:txBody>
      <dsp:txXfrm>
        <a:off x="268248" y="4607362"/>
        <a:ext cx="1735499" cy="759342"/>
      </dsp:txXfrm>
    </dsp:sp>
    <dsp:sp modelId="{22ABC4BF-AEEB-432D-BF0F-5B29682F0741}">
      <dsp:nvSpPr>
        <dsp:cNvPr id="0" name=""/>
        <dsp:cNvSpPr/>
      </dsp:nvSpPr>
      <dsp:spPr>
        <a:xfrm rot="11573425">
          <a:off x="821654" y="3807117"/>
          <a:ext cx="2429931" cy="410497"/>
        </a:xfrm>
        <a:prstGeom prst="leftArrow">
          <a:avLst>
            <a:gd name="adj1" fmla="val 60000"/>
            <a:gd name="adj2" fmla="val 5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36FC1E2-FBD5-446C-BB4D-2E121A8B96DB}">
      <dsp:nvSpPr>
        <dsp:cNvPr id="0" name=""/>
        <dsp:cNvSpPr/>
      </dsp:nvSpPr>
      <dsp:spPr>
        <a:xfrm>
          <a:off x="155097" y="3338027"/>
          <a:ext cx="1394353" cy="806590"/>
        </a:xfrm>
        <a:prstGeom prst="roundRect">
          <a:avLst>
            <a:gd name="adj" fmla="val 10000"/>
          </a:avLst>
        </a:prstGeom>
        <a:solidFill>
          <a:srgbClr val="008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b="1" u="none" kern="1200" dirty="0">
              <a:effectLst>
                <a:outerShdw blurRad="38100" dist="38100" dir="2700000" algn="tl">
                  <a:srgbClr val="000000">
                    <a:alpha val="43137"/>
                  </a:srgbClr>
                </a:outerShdw>
              </a:effectLst>
            </a:rPr>
            <a:t>Social  &amp; Emotional Learning</a:t>
          </a:r>
        </a:p>
      </dsp:txBody>
      <dsp:txXfrm>
        <a:off x="178721" y="3361651"/>
        <a:ext cx="1347105" cy="759342"/>
      </dsp:txXfrm>
    </dsp:sp>
    <dsp:sp modelId="{E6D5C230-C79E-4CFC-AF36-D7C98A674E4E}">
      <dsp:nvSpPr>
        <dsp:cNvPr id="0" name=""/>
        <dsp:cNvSpPr/>
      </dsp:nvSpPr>
      <dsp:spPr>
        <a:xfrm rot="12525113">
          <a:off x="543068" y="3031112"/>
          <a:ext cx="3049589" cy="410497"/>
        </a:xfrm>
        <a:prstGeom prst="lef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2A43CED-7F46-4805-9059-8058FB61CAD2}">
      <dsp:nvSpPr>
        <dsp:cNvPr id="0" name=""/>
        <dsp:cNvSpPr/>
      </dsp:nvSpPr>
      <dsp:spPr>
        <a:xfrm>
          <a:off x="0" y="2099612"/>
          <a:ext cx="1462117" cy="806590"/>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b="1" u="none" kern="1200" dirty="0">
              <a:effectLst>
                <a:outerShdw blurRad="38100" dist="38100" dir="2700000" algn="tl">
                  <a:srgbClr val="000000">
                    <a:alpha val="43137"/>
                  </a:srgbClr>
                </a:outerShdw>
              </a:effectLst>
            </a:rPr>
            <a:t>Critical Thinking</a:t>
          </a:r>
        </a:p>
      </dsp:txBody>
      <dsp:txXfrm>
        <a:off x="23624" y="2123236"/>
        <a:ext cx="1414869" cy="759342"/>
      </dsp:txXfrm>
    </dsp:sp>
    <dsp:sp modelId="{9B94C9C0-243A-4CF8-B2C8-C24ADEF7FDA5}">
      <dsp:nvSpPr>
        <dsp:cNvPr id="0" name=""/>
        <dsp:cNvSpPr/>
      </dsp:nvSpPr>
      <dsp:spPr>
        <a:xfrm rot="13627059">
          <a:off x="850215" y="2266061"/>
          <a:ext cx="3416458" cy="410497"/>
        </a:xfrm>
        <a:prstGeom prst="leftArrow">
          <a:avLst>
            <a:gd name="adj1" fmla="val 60000"/>
            <a:gd name="adj2" fmla="val 5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DA07AD8-5EEE-4C9D-898F-A61D087D5B2B}">
      <dsp:nvSpPr>
        <dsp:cNvPr id="0" name=""/>
        <dsp:cNvSpPr/>
      </dsp:nvSpPr>
      <dsp:spPr>
        <a:xfrm>
          <a:off x="698826" y="816305"/>
          <a:ext cx="1394353" cy="806590"/>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b="1" u="none" kern="1200" dirty="0">
              <a:effectLst>
                <a:outerShdw blurRad="38100" dist="38100" dir="2700000" algn="tl">
                  <a:srgbClr val="000000">
                    <a:alpha val="43137"/>
                  </a:srgbClr>
                </a:outerShdw>
              </a:effectLst>
            </a:rPr>
            <a:t>Whole Child</a:t>
          </a:r>
        </a:p>
      </dsp:txBody>
      <dsp:txXfrm>
        <a:off x="722450" y="839929"/>
        <a:ext cx="1347105" cy="759342"/>
      </dsp:txXfrm>
    </dsp:sp>
    <dsp:sp modelId="{8C28A0C6-6732-4A5C-A815-71CCD059D059}">
      <dsp:nvSpPr>
        <dsp:cNvPr id="0" name=""/>
        <dsp:cNvSpPr/>
      </dsp:nvSpPr>
      <dsp:spPr>
        <a:xfrm rot="15052337">
          <a:off x="1940403" y="1782809"/>
          <a:ext cx="3354737" cy="410497"/>
        </a:xfrm>
        <a:prstGeom prst="leftArrow">
          <a:avLst>
            <a:gd name="adj1" fmla="val 60000"/>
            <a:gd name="adj2" fmla="val 50000"/>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84FD4A9-2B1F-4A3C-AF57-6F1DD2E50919}">
      <dsp:nvSpPr>
        <dsp:cNvPr id="0" name=""/>
        <dsp:cNvSpPr/>
      </dsp:nvSpPr>
      <dsp:spPr>
        <a:xfrm>
          <a:off x="2337057" y="0"/>
          <a:ext cx="1462167" cy="806590"/>
        </a:xfrm>
        <a:prstGeom prst="roundRect">
          <a:avLst>
            <a:gd name="adj" fmla="val 10000"/>
          </a:avLst>
        </a:prstGeom>
        <a:solidFill>
          <a:srgbClr val="00009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b="1" u="none" kern="1200" dirty="0">
              <a:effectLst>
                <a:outerShdw blurRad="38100" dist="38100" dir="2700000" algn="tl">
                  <a:srgbClr val="000000">
                    <a:alpha val="43137"/>
                  </a:srgbClr>
                </a:outerShdw>
              </a:effectLst>
            </a:rPr>
            <a:t>Common Core</a:t>
          </a:r>
        </a:p>
      </dsp:txBody>
      <dsp:txXfrm>
        <a:off x="2360681" y="23624"/>
        <a:ext cx="1414919" cy="759342"/>
      </dsp:txXfrm>
    </dsp:sp>
    <dsp:sp modelId="{7B3B107A-6B81-4CD5-85BB-C1FEA44FE8A7}">
      <dsp:nvSpPr>
        <dsp:cNvPr id="0" name=""/>
        <dsp:cNvSpPr/>
      </dsp:nvSpPr>
      <dsp:spPr>
        <a:xfrm rot="16678853">
          <a:off x="3290776" y="1774044"/>
          <a:ext cx="3181070" cy="410497"/>
        </a:xfrm>
        <a:prstGeom prst="leftArrow">
          <a:avLst>
            <a:gd name="adj1" fmla="val 60000"/>
            <a:gd name="adj2" fmla="val 5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7C2FCDB-5118-4AFC-B15B-16E86DBFA85C}">
      <dsp:nvSpPr>
        <dsp:cNvPr id="0" name=""/>
        <dsp:cNvSpPr/>
      </dsp:nvSpPr>
      <dsp:spPr>
        <a:xfrm>
          <a:off x="4216670" y="867"/>
          <a:ext cx="1770950" cy="80659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b="1" u="none" kern="1200" dirty="0">
              <a:effectLst>
                <a:outerShdw blurRad="38100" dist="38100" dir="2700000" algn="tl">
                  <a:srgbClr val="000000">
                    <a:alpha val="43137"/>
                  </a:srgbClr>
                </a:outerShdw>
              </a:effectLst>
            </a:rPr>
            <a:t>Climate and Culture</a:t>
          </a:r>
        </a:p>
      </dsp:txBody>
      <dsp:txXfrm>
        <a:off x="4240294" y="24491"/>
        <a:ext cx="1723702" cy="759342"/>
      </dsp:txXfrm>
    </dsp:sp>
    <dsp:sp modelId="{B8D21477-08CD-4212-BCA0-5D70848DE2FB}">
      <dsp:nvSpPr>
        <dsp:cNvPr id="0" name=""/>
        <dsp:cNvSpPr/>
      </dsp:nvSpPr>
      <dsp:spPr>
        <a:xfrm rot="18453832">
          <a:off x="4580574" y="2214520"/>
          <a:ext cx="3195025" cy="410497"/>
        </a:xfrm>
        <a:prstGeom prst="leftArrow">
          <a:avLst>
            <a:gd name="adj1" fmla="val 60000"/>
            <a:gd name="adj2" fmla="val 5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D895CF9-E24A-4E24-8E72-20160162F742}">
      <dsp:nvSpPr>
        <dsp:cNvPr id="0" name=""/>
        <dsp:cNvSpPr/>
      </dsp:nvSpPr>
      <dsp:spPr>
        <a:xfrm>
          <a:off x="6294632" y="750165"/>
          <a:ext cx="1714741" cy="806590"/>
        </a:xfrm>
        <a:prstGeom prst="roundRect">
          <a:avLst>
            <a:gd name="adj" fmla="val 10000"/>
          </a:avLst>
        </a:prstGeom>
        <a:solidFill>
          <a:srgbClr val="008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b="1" u="none" kern="1200" dirty="0">
              <a:effectLst>
                <a:outerShdw blurRad="38100" dist="38100" dir="2700000" algn="tl">
                  <a:srgbClr val="000000">
                    <a:alpha val="43137"/>
                  </a:srgbClr>
                </a:outerShdw>
              </a:effectLst>
            </a:rPr>
            <a:t>21</a:t>
          </a:r>
          <a:r>
            <a:rPr lang="en-US" sz="1600" b="1" u="none" kern="1200" baseline="30000" dirty="0">
              <a:effectLst>
                <a:outerShdw blurRad="38100" dist="38100" dir="2700000" algn="tl">
                  <a:srgbClr val="000000">
                    <a:alpha val="43137"/>
                  </a:srgbClr>
                </a:outerShdw>
              </a:effectLst>
            </a:rPr>
            <a:t>st</a:t>
          </a:r>
          <a:r>
            <a:rPr lang="en-US" sz="1600" b="1" u="none" kern="1200" dirty="0">
              <a:effectLst>
                <a:outerShdw blurRad="38100" dist="38100" dir="2700000" algn="tl">
                  <a:srgbClr val="000000">
                    <a:alpha val="43137"/>
                  </a:srgbClr>
                </a:outerShdw>
              </a:effectLst>
            </a:rPr>
            <a:t> Century Student Outcomes</a:t>
          </a:r>
        </a:p>
      </dsp:txBody>
      <dsp:txXfrm>
        <a:off x="6318256" y="773789"/>
        <a:ext cx="1667493" cy="759342"/>
      </dsp:txXfrm>
    </dsp:sp>
    <dsp:sp modelId="{408BFCB0-EB0A-445B-B4A1-566CFF6CE859}">
      <dsp:nvSpPr>
        <dsp:cNvPr id="0" name=""/>
        <dsp:cNvSpPr/>
      </dsp:nvSpPr>
      <dsp:spPr>
        <a:xfrm rot="19047520">
          <a:off x="5178657" y="2916899"/>
          <a:ext cx="3040379" cy="410497"/>
        </a:xfrm>
        <a:prstGeom prst="lef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E855845-1D9D-4BCF-B3E2-2476CBF0825D}">
      <dsp:nvSpPr>
        <dsp:cNvPr id="0" name=""/>
        <dsp:cNvSpPr/>
      </dsp:nvSpPr>
      <dsp:spPr>
        <a:xfrm>
          <a:off x="7444846" y="1893528"/>
          <a:ext cx="1394353" cy="806590"/>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b="1" u="none" kern="1200" dirty="0">
              <a:effectLst>
                <a:outerShdw blurRad="38100" dist="38100" dir="2700000" algn="tl">
                  <a:srgbClr val="000000">
                    <a:alpha val="43137"/>
                  </a:srgbClr>
                </a:outerShdw>
              </a:effectLst>
            </a:rPr>
            <a:t>Change Theory</a:t>
          </a:r>
        </a:p>
      </dsp:txBody>
      <dsp:txXfrm>
        <a:off x="7468470" y="1917152"/>
        <a:ext cx="1347105" cy="759342"/>
      </dsp:txXfrm>
    </dsp:sp>
    <dsp:sp modelId="{DDE16CD9-8FFE-4814-A5C3-CEB346331F13}">
      <dsp:nvSpPr>
        <dsp:cNvPr id="0" name=""/>
        <dsp:cNvSpPr/>
      </dsp:nvSpPr>
      <dsp:spPr>
        <a:xfrm rot="20692141">
          <a:off x="5807806" y="3773285"/>
          <a:ext cx="2486226" cy="410497"/>
        </a:xfrm>
        <a:prstGeom prst="leftArrow">
          <a:avLst>
            <a:gd name="adj1" fmla="val 60000"/>
            <a:gd name="adj2" fmla="val 5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9E97179-3159-4D66-907B-7D3B5CC91897}">
      <dsp:nvSpPr>
        <dsp:cNvPr id="0" name=""/>
        <dsp:cNvSpPr/>
      </dsp:nvSpPr>
      <dsp:spPr>
        <a:xfrm>
          <a:off x="7495258" y="3182725"/>
          <a:ext cx="1394353" cy="806590"/>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b="1" u="none" kern="1200" dirty="0">
              <a:effectLst>
                <a:outerShdw blurRad="38100" dist="38100" dir="2700000" algn="tl">
                  <a:srgbClr val="000000">
                    <a:alpha val="43137"/>
                  </a:srgbClr>
                </a:outerShdw>
              </a:effectLst>
            </a:rPr>
            <a:t>Growth Mindset</a:t>
          </a:r>
        </a:p>
      </dsp:txBody>
      <dsp:txXfrm>
        <a:off x="7518882" y="3206349"/>
        <a:ext cx="1347105" cy="759342"/>
      </dsp:txXfrm>
    </dsp:sp>
    <dsp:sp modelId="{F7D8FBEC-06F8-42EF-A901-0FAA09526A66}">
      <dsp:nvSpPr>
        <dsp:cNvPr id="0" name=""/>
        <dsp:cNvSpPr/>
      </dsp:nvSpPr>
      <dsp:spPr>
        <a:xfrm rot="21423875">
          <a:off x="5858970" y="4662205"/>
          <a:ext cx="2180089" cy="410497"/>
        </a:xfrm>
        <a:prstGeom prst="leftArrow">
          <a:avLst>
            <a:gd name="adj1" fmla="val 60000"/>
            <a:gd name="adj2" fmla="val 50000"/>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CE23E96-8182-4732-99BD-63A1BE59ED58}">
      <dsp:nvSpPr>
        <dsp:cNvPr id="0" name=""/>
        <dsp:cNvSpPr/>
      </dsp:nvSpPr>
      <dsp:spPr>
        <a:xfrm>
          <a:off x="7315204" y="4572006"/>
          <a:ext cx="1394353" cy="806590"/>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b="1" u="none" kern="1200" dirty="0">
              <a:effectLst>
                <a:outerShdw blurRad="38100" dist="38100" dir="2700000" algn="tl">
                  <a:srgbClr val="000000">
                    <a:alpha val="43137"/>
                  </a:srgbClr>
                </a:outerShdw>
              </a:effectLst>
            </a:rPr>
            <a:t>Anti-Bullying / Pro-Kindness</a:t>
          </a:r>
        </a:p>
      </dsp:txBody>
      <dsp:txXfrm>
        <a:off x="7338828" y="4595630"/>
        <a:ext cx="1347105" cy="75934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6EA13-EBCB-4FB1-812A-712B87FD51D9}">
      <dsp:nvSpPr>
        <dsp:cNvPr id="0" name=""/>
        <dsp:cNvSpPr/>
      </dsp:nvSpPr>
      <dsp:spPr>
        <a:xfrm>
          <a:off x="0" y="0"/>
          <a:ext cx="8763000" cy="14345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FFFF00"/>
              </a:solidFill>
            </a:rPr>
            <a:t>KNOWLEDGE</a:t>
          </a:r>
        </a:p>
        <a:p>
          <a:pPr marL="228600" lvl="1" indent="-228600" algn="l" defTabSz="889000">
            <a:lnSpc>
              <a:spcPct val="90000"/>
            </a:lnSpc>
            <a:spcBef>
              <a:spcPct val="0"/>
            </a:spcBef>
            <a:spcAft>
              <a:spcPct val="15000"/>
            </a:spcAft>
            <a:buChar char="•"/>
          </a:pPr>
          <a:r>
            <a:rPr lang="en-US" sz="2000" b="1" kern="1200" dirty="0"/>
            <a:t>Facts, Concepts, Theories</a:t>
          </a:r>
        </a:p>
        <a:p>
          <a:pPr marL="228600" lvl="1" indent="-228600" algn="l" defTabSz="889000">
            <a:lnSpc>
              <a:spcPct val="90000"/>
            </a:lnSpc>
            <a:spcBef>
              <a:spcPct val="0"/>
            </a:spcBef>
            <a:spcAft>
              <a:spcPct val="15000"/>
            </a:spcAft>
            <a:buChar char="•"/>
          </a:pPr>
          <a:r>
            <a:rPr lang="en-US" sz="2000" b="1" kern="1200" dirty="0"/>
            <a:t>Methods, Techniques, Processes</a:t>
          </a:r>
          <a:endParaRPr lang="en-US" sz="1800" b="1" kern="1200" dirty="0"/>
        </a:p>
      </dsp:txBody>
      <dsp:txXfrm>
        <a:off x="1896055" y="0"/>
        <a:ext cx="6866944" cy="1434554"/>
      </dsp:txXfrm>
    </dsp:sp>
    <dsp:sp modelId="{4195B0FE-9F4D-4E4B-91EE-58A9A66026F8}">
      <dsp:nvSpPr>
        <dsp:cNvPr id="0" name=""/>
        <dsp:cNvSpPr/>
      </dsp:nvSpPr>
      <dsp:spPr>
        <a:xfrm>
          <a:off x="486272" y="143455"/>
          <a:ext cx="1066965" cy="1147643"/>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9F26C5-68A8-4EC2-8531-07DB0E4C89B7}">
      <dsp:nvSpPr>
        <dsp:cNvPr id="0" name=""/>
        <dsp:cNvSpPr/>
      </dsp:nvSpPr>
      <dsp:spPr>
        <a:xfrm>
          <a:off x="0" y="1578009"/>
          <a:ext cx="8763000" cy="14345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FFFF00"/>
              </a:solidFill>
            </a:rPr>
            <a:t>SKILLS</a:t>
          </a:r>
        </a:p>
        <a:p>
          <a:pPr marL="228600" lvl="1" indent="-228600" algn="l" defTabSz="889000">
            <a:lnSpc>
              <a:spcPct val="90000"/>
            </a:lnSpc>
            <a:spcBef>
              <a:spcPct val="0"/>
            </a:spcBef>
            <a:spcAft>
              <a:spcPct val="15000"/>
            </a:spcAft>
            <a:buChar char="•"/>
          </a:pPr>
          <a:r>
            <a:rPr lang="en-US" sz="2000" b="1" kern="1200" dirty="0"/>
            <a:t>Abilities</a:t>
          </a:r>
        </a:p>
        <a:p>
          <a:pPr marL="228600" lvl="1" indent="-228600" algn="l" defTabSz="889000">
            <a:lnSpc>
              <a:spcPct val="90000"/>
            </a:lnSpc>
            <a:spcBef>
              <a:spcPct val="0"/>
            </a:spcBef>
            <a:spcAft>
              <a:spcPct val="15000"/>
            </a:spcAft>
            <a:buChar char="•"/>
          </a:pPr>
          <a:r>
            <a:rPr lang="en-US" sz="2000" b="1" kern="1200" dirty="0"/>
            <a:t>Competencies</a:t>
          </a:r>
        </a:p>
      </dsp:txBody>
      <dsp:txXfrm>
        <a:off x="1896055" y="1578009"/>
        <a:ext cx="6866944" cy="1434554"/>
      </dsp:txXfrm>
    </dsp:sp>
    <dsp:sp modelId="{A2D3D8C0-6E97-46DE-B18B-5230334E90B0}">
      <dsp:nvSpPr>
        <dsp:cNvPr id="0" name=""/>
        <dsp:cNvSpPr/>
      </dsp:nvSpPr>
      <dsp:spPr>
        <a:xfrm>
          <a:off x="486272" y="1721465"/>
          <a:ext cx="1066965" cy="1147643"/>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6A1354-9012-4DE6-87B4-E923C83D0B84}">
      <dsp:nvSpPr>
        <dsp:cNvPr id="0" name=""/>
        <dsp:cNvSpPr/>
      </dsp:nvSpPr>
      <dsp:spPr>
        <a:xfrm>
          <a:off x="0" y="3156019"/>
          <a:ext cx="8763000" cy="14345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FFFF00"/>
              </a:solidFill>
            </a:rPr>
            <a:t>BELIEFS and VALUES</a:t>
          </a:r>
        </a:p>
        <a:p>
          <a:pPr marL="228600" lvl="1" indent="-228600" algn="l" defTabSz="889000">
            <a:lnSpc>
              <a:spcPct val="90000"/>
            </a:lnSpc>
            <a:spcBef>
              <a:spcPct val="0"/>
            </a:spcBef>
            <a:spcAft>
              <a:spcPct val="15000"/>
            </a:spcAft>
            <a:buChar char="•"/>
          </a:pPr>
          <a:r>
            <a:rPr lang="en-US" sz="2000" b="1" kern="1200" dirty="0"/>
            <a:t>Values, Convictions</a:t>
          </a:r>
        </a:p>
        <a:p>
          <a:pPr marL="228600" lvl="1" indent="-228600" algn="l" defTabSz="889000">
            <a:lnSpc>
              <a:spcPct val="90000"/>
            </a:lnSpc>
            <a:spcBef>
              <a:spcPct val="0"/>
            </a:spcBef>
            <a:spcAft>
              <a:spcPct val="15000"/>
            </a:spcAft>
            <a:buChar char="•"/>
          </a:pPr>
          <a:r>
            <a:rPr lang="en-US" sz="2000" b="1" kern="1200" dirty="0"/>
            <a:t>Attitudes, Mindsets</a:t>
          </a:r>
        </a:p>
      </dsp:txBody>
      <dsp:txXfrm>
        <a:off x="1896055" y="3156019"/>
        <a:ext cx="6866944" cy="1434554"/>
      </dsp:txXfrm>
    </dsp:sp>
    <dsp:sp modelId="{0CEE0164-A10E-40AB-96D5-5C0052DB41FA}">
      <dsp:nvSpPr>
        <dsp:cNvPr id="0" name=""/>
        <dsp:cNvSpPr/>
      </dsp:nvSpPr>
      <dsp:spPr>
        <a:xfrm>
          <a:off x="486430" y="3299474"/>
          <a:ext cx="1066649" cy="1147643"/>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BE01B1-2230-483D-847F-AB047DC988F0}">
      <dsp:nvSpPr>
        <dsp:cNvPr id="0" name=""/>
        <dsp:cNvSpPr/>
      </dsp:nvSpPr>
      <dsp:spPr>
        <a:xfrm>
          <a:off x="0" y="4734029"/>
          <a:ext cx="8763000" cy="14345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FFFF00"/>
              </a:solidFill>
              <a:effectLst>
                <a:outerShdw blurRad="38100" dist="38100" dir="2700000" algn="tl">
                  <a:srgbClr val="000000">
                    <a:alpha val="43137"/>
                  </a:srgbClr>
                </a:outerShdw>
              </a:effectLst>
            </a:rPr>
            <a:t>TRAITS OF CHARACTER</a:t>
          </a:r>
        </a:p>
        <a:p>
          <a:pPr marL="228600" lvl="1" indent="-228600" algn="l" defTabSz="889000">
            <a:lnSpc>
              <a:spcPct val="90000"/>
            </a:lnSpc>
            <a:spcBef>
              <a:spcPct val="0"/>
            </a:spcBef>
            <a:spcAft>
              <a:spcPct val="15000"/>
            </a:spcAft>
            <a:buChar char="•"/>
          </a:pPr>
          <a:r>
            <a:rPr lang="en-US" sz="2000" b="1" kern="1200" dirty="0"/>
            <a:t>Qualities, Dispositions</a:t>
          </a:r>
        </a:p>
        <a:p>
          <a:pPr marL="228600" lvl="1" indent="-228600" algn="l" defTabSz="889000">
            <a:lnSpc>
              <a:spcPct val="90000"/>
            </a:lnSpc>
            <a:spcBef>
              <a:spcPct val="0"/>
            </a:spcBef>
            <a:spcAft>
              <a:spcPct val="15000"/>
            </a:spcAft>
            <a:buChar char="•"/>
          </a:pPr>
          <a:r>
            <a:rPr lang="en-US" sz="2000" b="1" kern="1200" dirty="0"/>
            <a:t>Attributes, Characteristics</a:t>
          </a:r>
        </a:p>
      </dsp:txBody>
      <dsp:txXfrm>
        <a:off x="1896055" y="4734029"/>
        <a:ext cx="6866944" cy="1434554"/>
      </dsp:txXfrm>
    </dsp:sp>
    <dsp:sp modelId="{6CD09098-863A-4597-BFB6-83B1AC851EA2}">
      <dsp:nvSpPr>
        <dsp:cNvPr id="0" name=""/>
        <dsp:cNvSpPr/>
      </dsp:nvSpPr>
      <dsp:spPr>
        <a:xfrm>
          <a:off x="410078" y="4877484"/>
          <a:ext cx="1219353" cy="1147643"/>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E8F02-26D8-45F7-8BD2-5DA75E073A44}">
      <dsp:nvSpPr>
        <dsp:cNvPr id="0" name=""/>
        <dsp:cNvSpPr/>
      </dsp:nvSpPr>
      <dsp:spPr>
        <a:xfrm rot="5400000">
          <a:off x="4853408" y="-2168206"/>
          <a:ext cx="1691353" cy="6127829"/>
        </a:xfrm>
        <a:prstGeom prst="round2SameRect">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latin typeface="+mn-lt"/>
            </a:rPr>
            <a:t>CHARACTER COUNTS!</a:t>
          </a:r>
          <a:r>
            <a:rPr lang="en-US" sz="2200" kern="1200" baseline="30000" dirty="0">
              <a:latin typeface="+mn-lt"/>
            </a:rPr>
            <a:t>®  </a:t>
          </a:r>
          <a:r>
            <a:rPr lang="en-US" sz="2200" b="0" i="0" kern="1200" dirty="0">
              <a:effectLst/>
              <a:latin typeface="+mn-lt"/>
              <a:cs typeface="Arial" pitchFamily="34" charset="0"/>
            </a:rPr>
            <a:t>instructional strategies should deal effectively with issues that are relevant and are intentionally taught.</a:t>
          </a:r>
        </a:p>
      </dsp:txBody>
      <dsp:txXfrm rot="-5400000">
        <a:off x="2635171" y="132596"/>
        <a:ext cx="6045264" cy="1526223"/>
      </dsp:txXfrm>
    </dsp:sp>
    <dsp:sp modelId="{F5524962-4176-4F15-9A80-772DC64BB783}">
      <dsp:nvSpPr>
        <dsp:cNvPr id="0" name=""/>
        <dsp:cNvSpPr/>
      </dsp:nvSpPr>
      <dsp:spPr>
        <a:xfrm>
          <a:off x="0" y="0"/>
          <a:ext cx="2632593" cy="1873902"/>
        </a:xfrm>
        <a:prstGeom prst="roundRect">
          <a:avLst/>
        </a:prstGeom>
        <a:solidFill>
          <a:srgbClr val="00009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i="0" kern="1200" dirty="0">
              <a:effectLst>
                <a:outerShdw blurRad="38100" dist="38100" dir="2700000" algn="tl">
                  <a:srgbClr val="000000">
                    <a:alpha val="43137"/>
                  </a:srgbClr>
                </a:outerShdw>
              </a:effectLst>
              <a:latin typeface="Arial" pitchFamily="34" charset="0"/>
              <a:cs typeface="Arial" pitchFamily="34" charset="0"/>
            </a:rPr>
            <a:t>MEANINGFUL</a:t>
          </a:r>
        </a:p>
      </dsp:txBody>
      <dsp:txXfrm>
        <a:off x="91476" y="91476"/>
        <a:ext cx="2449641" cy="1690950"/>
      </dsp:txXfrm>
    </dsp:sp>
    <dsp:sp modelId="{4F9B0A67-529D-43A8-BFBC-1B10F7DE41DE}">
      <dsp:nvSpPr>
        <dsp:cNvPr id="0" name=""/>
        <dsp:cNvSpPr/>
      </dsp:nvSpPr>
      <dsp:spPr>
        <a:xfrm rot="5400000">
          <a:off x="4795475" y="-43472"/>
          <a:ext cx="1807368" cy="6127680"/>
        </a:xfrm>
        <a:prstGeom prst="round2SameRect">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latin typeface="+mn-lt"/>
            </a:rPr>
            <a:t>CHARACTER COUNTS</a:t>
          </a:r>
          <a:r>
            <a:rPr lang="en-US" sz="2200" kern="1200" dirty="0">
              <a:effectLst/>
              <a:latin typeface="+mn-lt"/>
            </a:rPr>
            <a:t>!</a:t>
          </a:r>
          <a:r>
            <a:rPr lang="en-US" sz="2200" kern="1200" baseline="30000" dirty="0">
              <a:effectLst/>
              <a:latin typeface="+mn-lt"/>
            </a:rPr>
            <a:t>®  </a:t>
          </a:r>
          <a:r>
            <a:rPr lang="en-US" sz="2200" b="0" i="0" kern="1200" dirty="0">
              <a:effectLst/>
              <a:latin typeface="+mn-lt"/>
              <a:cs typeface="Arial" pitchFamily="34" charset="0"/>
            </a:rPr>
            <a:t>should show effectiveness with measurable changes in attitudes and conduct.</a:t>
          </a:r>
          <a:endParaRPr lang="en-US" sz="2200" b="0" i="0" kern="1200" dirty="0">
            <a:effectLst>
              <a:outerShdw blurRad="38100" dist="38100" dir="2700000" algn="tl">
                <a:srgbClr val="000000">
                  <a:alpha val="43137"/>
                </a:srgbClr>
              </a:outerShdw>
            </a:effectLst>
            <a:latin typeface="+mn-lt"/>
            <a:cs typeface="Arial" pitchFamily="34" charset="0"/>
          </a:endParaRPr>
        </a:p>
      </dsp:txBody>
      <dsp:txXfrm rot="-5400000">
        <a:off x="2635319" y="2204912"/>
        <a:ext cx="6039452" cy="1630912"/>
      </dsp:txXfrm>
    </dsp:sp>
    <dsp:sp modelId="{65632374-5125-4E46-B005-D1225F3844BD}">
      <dsp:nvSpPr>
        <dsp:cNvPr id="0" name=""/>
        <dsp:cNvSpPr/>
      </dsp:nvSpPr>
      <dsp:spPr>
        <a:xfrm>
          <a:off x="1288" y="1988870"/>
          <a:ext cx="2632723" cy="1965468"/>
        </a:xfrm>
        <a:prstGeom prst="roundRect">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i="0" kern="1200" dirty="0">
              <a:effectLst>
                <a:outerShdw blurRad="38100" dist="38100" dir="2700000" algn="tl">
                  <a:srgbClr val="000000">
                    <a:alpha val="43137"/>
                  </a:srgbClr>
                </a:outerShdw>
              </a:effectLst>
              <a:latin typeface="Arial" pitchFamily="34" charset="0"/>
              <a:cs typeface="Arial" pitchFamily="34" charset="0"/>
            </a:rPr>
            <a:t>MEASURABLE</a:t>
          </a:r>
          <a:endParaRPr lang="en-US" sz="2000" b="1" i="0" kern="1200" dirty="0">
            <a:effectLst>
              <a:outerShdw blurRad="38100" dist="38100" dir="2700000" algn="tl">
                <a:srgbClr val="000000">
                  <a:alpha val="43137"/>
                </a:srgbClr>
              </a:outerShdw>
            </a:effectLst>
            <a:latin typeface="Arial" pitchFamily="34" charset="0"/>
            <a:cs typeface="Arial" pitchFamily="34" charset="0"/>
          </a:endParaRPr>
        </a:p>
      </dsp:txBody>
      <dsp:txXfrm>
        <a:off x="97234" y="2084816"/>
        <a:ext cx="2440831" cy="1773576"/>
      </dsp:txXfrm>
    </dsp:sp>
    <dsp:sp modelId="{63652896-0857-442E-92CB-59E7202385D7}">
      <dsp:nvSpPr>
        <dsp:cNvPr id="0" name=""/>
        <dsp:cNvSpPr/>
      </dsp:nvSpPr>
      <dsp:spPr>
        <a:xfrm rot="5400000">
          <a:off x="4796431" y="2026640"/>
          <a:ext cx="1807368" cy="6077792"/>
        </a:xfrm>
        <a:prstGeom prst="round2SameRect">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latin typeface="+mn-lt"/>
            </a:rPr>
            <a:t>CHARACTER COUNTS!</a:t>
          </a:r>
          <a:r>
            <a:rPr lang="en-US" sz="2200" kern="1200" baseline="30000" dirty="0">
              <a:latin typeface="+mn-lt"/>
            </a:rPr>
            <a:t>®  </a:t>
          </a:r>
          <a:r>
            <a:rPr lang="en-US" sz="2200" b="0" i="0" kern="1200" dirty="0">
              <a:effectLst/>
              <a:latin typeface="+mn-lt"/>
              <a:cs typeface="Arial" pitchFamily="34" charset="0"/>
            </a:rPr>
            <a:t>becomes part of the DNA of a school, organization or community, so that values promoted endure changes in programs, curriculum, leadership or staff.</a:t>
          </a:r>
        </a:p>
      </dsp:txBody>
      <dsp:txXfrm rot="-5400000">
        <a:off x="2661219" y="4250080"/>
        <a:ext cx="5989564" cy="1630912"/>
      </dsp:txXfrm>
    </dsp:sp>
    <dsp:sp modelId="{EE2C041D-546A-4C97-BA8C-0ED4230D54DD}">
      <dsp:nvSpPr>
        <dsp:cNvPr id="0" name=""/>
        <dsp:cNvSpPr/>
      </dsp:nvSpPr>
      <dsp:spPr>
        <a:xfrm>
          <a:off x="1288" y="4067299"/>
          <a:ext cx="2635167" cy="2026692"/>
        </a:xfrm>
        <a:prstGeom prst="roundRect">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chemeClr val="bg1"/>
              </a:solidFill>
              <a:effectLst>
                <a:outerShdw blurRad="38100" dist="38100" dir="2700000" algn="tl">
                  <a:srgbClr val="000000">
                    <a:alpha val="43137"/>
                  </a:srgbClr>
                </a:outerShdw>
              </a:effectLst>
              <a:latin typeface="Arial" pitchFamily="34" charset="0"/>
              <a:cs typeface="Arial" pitchFamily="34" charset="0"/>
            </a:rPr>
            <a:t>SUSTAINABLE</a:t>
          </a:r>
        </a:p>
      </dsp:txBody>
      <dsp:txXfrm>
        <a:off x="100223" y="4166234"/>
        <a:ext cx="2437297" cy="1828822"/>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D0EFE-280A-43C9-8E87-88F23515BAD8}">
      <dsp:nvSpPr>
        <dsp:cNvPr id="0" name=""/>
        <dsp:cNvSpPr/>
      </dsp:nvSpPr>
      <dsp:spPr>
        <a:xfrm>
          <a:off x="-175969" y="-125614"/>
          <a:ext cx="7642196" cy="2023756"/>
        </a:xfrm>
        <a:prstGeom prst="roundRect">
          <a:avLst>
            <a:gd name="adj" fmla="val 10000"/>
          </a:avLst>
        </a:prstGeom>
        <a:solidFill>
          <a:schemeClr val="tx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1" kern="1200" dirty="0">
              <a:solidFill>
                <a:schemeClr val="bg1"/>
              </a:solidFill>
              <a:effectLst>
                <a:outerShdw blurRad="38100" dist="38100" dir="2700000" algn="tl">
                  <a:srgbClr val="000000">
                    <a:alpha val="43137"/>
                  </a:srgbClr>
                </a:outerShdw>
              </a:effectLst>
            </a:rPr>
            <a:t>Goal: improve society and the lives of children by improving their values, character and behavior.</a:t>
          </a:r>
          <a:endParaRPr lang="en-US" sz="3000" kern="1200" dirty="0">
            <a:solidFill>
              <a:schemeClr val="bg1"/>
            </a:solidFill>
            <a:effectLst>
              <a:outerShdw blurRad="38100" dist="38100" dir="2700000" algn="tl">
                <a:srgbClr val="000000">
                  <a:alpha val="43137"/>
                </a:srgbClr>
              </a:outerShdw>
            </a:effectLst>
          </a:endParaRPr>
        </a:p>
      </dsp:txBody>
      <dsp:txXfrm>
        <a:off x="-116695" y="-66340"/>
        <a:ext cx="5646125" cy="1905208"/>
      </dsp:txXfrm>
    </dsp:sp>
    <dsp:sp modelId="{A31E9BAB-06E0-48D1-B87E-72656AD417F0}">
      <dsp:nvSpPr>
        <dsp:cNvPr id="0" name=""/>
        <dsp:cNvSpPr/>
      </dsp:nvSpPr>
      <dsp:spPr>
        <a:xfrm>
          <a:off x="457218" y="2133595"/>
          <a:ext cx="7642196" cy="1315325"/>
        </a:xfrm>
        <a:prstGeom prst="roundRect">
          <a:avLst>
            <a:gd name="adj" fmla="val 10000"/>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1" kern="1200" dirty="0">
              <a:solidFill>
                <a:schemeClr val="bg1"/>
              </a:solidFill>
              <a:effectLst>
                <a:outerShdw blurRad="38100" dist="38100" dir="2700000" algn="tl">
                  <a:srgbClr val="000000">
                    <a:alpha val="43137"/>
                  </a:srgbClr>
                </a:outerShdw>
              </a:effectLst>
            </a:rPr>
            <a:t>Improvement is positive change.</a:t>
          </a:r>
          <a:endParaRPr lang="en-US" sz="3000" kern="1200" dirty="0">
            <a:solidFill>
              <a:schemeClr val="bg1"/>
            </a:solidFill>
            <a:effectLst>
              <a:outerShdw blurRad="38100" dist="38100" dir="2700000" algn="tl">
                <a:srgbClr val="000000">
                  <a:alpha val="43137"/>
                </a:srgbClr>
              </a:outerShdw>
            </a:effectLst>
          </a:endParaRPr>
        </a:p>
      </dsp:txBody>
      <dsp:txXfrm>
        <a:off x="495743" y="2172120"/>
        <a:ext cx="5694960" cy="1238275"/>
      </dsp:txXfrm>
    </dsp:sp>
    <dsp:sp modelId="{2A660EAE-2458-46C4-987E-6AF2F19EEB44}">
      <dsp:nvSpPr>
        <dsp:cNvPr id="0" name=""/>
        <dsp:cNvSpPr/>
      </dsp:nvSpPr>
      <dsp:spPr>
        <a:xfrm>
          <a:off x="1140207" y="3733806"/>
          <a:ext cx="7570162" cy="1971521"/>
        </a:xfrm>
        <a:prstGeom prst="roundRect">
          <a:avLst>
            <a:gd name="adj" fmla="val 10000"/>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1" kern="1200" dirty="0">
              <a:solidFill>
                <a:schemeClr val="bg1"/>
              </a:solidFill>
              <a:effectLst>
                <a:outerShdw blurRad="38100" dist="38100" dir="2700000" algn="tl">
                  <a:srgbClr val="000000">
                    <a:alpha val="43137"/>
                  </a:srgbClr>
                </a:outerShdw>
              </a:effectLst>
            </a:rPr>
            <a:t>Most effective way to change someone: instill or strengthen values that determine choices.</a:t>
          </a:r>
          <a:endParaRPr lang="en-US" sz="3000" kern="1200" dirty="0">
            <a:solidFill>
              <a:schemeClr val="bg1"/>
            </a:solidFill>
            <a:effectLst>
              <a:outerShdw blurRad="38100" dist="38100" dir="2700000" algn="tl">
                <a:srgbClr val="000000">
                  <a:alpha val="43137"/>
                </a:srgbClr>
              </a:outerShdw>
            </a:effectLst>
          </a:endParaRPr>
        </a:p>
      </dsp:txBody>
      <dsp:txXfrm>
        <a:off x="1197951" y="3791550"/>
        <a:ext cx="5602116" cy="1856033"/>
      </dsp:txXfrm>
    </dsp:sp>
    <dsp:sp modelId="{E7297C5E-9662-479E-8A0D-BE85CF25AF48}">
      <dsp:nvSpPr>
        <dsp:cNvPr id="0" name=""/>
        <dsp:cNvSpPr/>
      </dsp:nvSpPr>
      <dsp:spPr>
        <a:xfrm>
          <a:off x="6137082" y="1337418"/>
          <a:ext cx="1135165" cy="1135165"/>
        </a:xfrm>
        <a:prstGeom prst="downArrow">
          <a:avLst>
            <a:gd name="adj1" fmla="val 55000"/>
            <a:gd name="adj2" fmla="val 45000"/>
          </a:avLst>
        </a:prstGeom>
        <a:solidFill>
          <a:srgbClr val="FFC000">
            <a:alpha val="90000"/>
          </a:srgb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solidFill>
              <a:schemeClr val="bg1"/>
            </a:solidFill>
          </a:endParaRPr>
        </a:p>
      </dsp:txBody>
      <dsp:txXfrm>
        <a:off x="6392494" y="1337418"/>
        <a:ext cx="624341" cy="854212"/>
      </dsp:txXfrm>
    </dsp:sp>
    <dsp:sp modelId="{BA301EE2-F786-4D14-8BDB-697D4C567B19}">
      <dsp:nvSpPr>
        <dsp:cNvPr id="0" name=""/>
        <dsp:cNvSpPr/>
      </dsp:nvSpPr>
      <dsp:spPr>
        <a:xfrm>
          <a:off x="6781805" y="3124198"/>
          <a:ext cx="1135165" cy="1135165"/>
        </a:xfrm>
        <a:prstGeom prst="downArrow">
          <a:avLst>
            <a:gd name="adj1" fmla="val 55000"/>
            <a:gd name="adj2" fmla="val 45000"/>
          </a:avLst>
        </a:prstGeom>
        <a:solidFill>
          <a:srgbClr val="FFC000">
            <a:alpha val="90000"/>
          </a:srgbClr>
        </a:solidFill>
        <a:ln w="9525" cap="flat" cmpd="sng" algn="ctr">
          <a:solidFill>
            <a:schemeClr val="accent2">
              <a:tint val="40000"/>
              <a:alpha val="90000"/>
              <a:hueOff val="5025821"/>
              <a:satOff val="-4378"/>
              <a:lumOff val="-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solidFill>
              <a:schemeClr val="bg1"/>
            </a:solidFill>
          </a:endParaRPr>
        </a:p>
      </dsp:txBody>
      <dsp:txXfrm>
        <a:off x="7037217" y="3124198"/>
        <a:ext cx="624341" cy="8542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80545-C6AB-5249-99FF-6D1C2957FB7F}">
      <dsp:nvSpPr>
        <dsp:cNvPr id="0" name=""/>
        <dsp:cNvSpPr/>
      </dsp:nvSpPr>
      <dsp:spPr>
        <a:xfrm>
          <a:off x="0" y="883003"/>
          <a:ext cx="8101011" cy="2570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28728" tIns="708152" rIns="628728"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Goal 1:</a:t>
          </a:r>
        </a:p>
        <a:p>
          <a:pPr marL="285750" lvl="1" indent="-285750" algn="l" defTabSz="1244600">
            <a:lnSpc>
              <a:spcPct val="90000"/>
            </a:lnSpc>
            <a:spcBef>
              <a:spcPct val="0"/>
            </a:spcBef>
            <a:spcAft>
              <a:spcPct val="15000"/>
            </a:spcAft>
            <a:buChar char="•"/>
          </a:pPr>
          <a:r>
            <a:rPr lang="en-US" sz="2800" kern="1200" dirty="0"/>
            <a:t>Goal 2:</a:t>
          </a:r>
        </a:p>
        <a:p>
          <a:pPr marL="285750" lvl="1" indent="-285750" algn="l" defTabSz="1244600">
            <a:lnSpc>
              <a:spcPct val="90000"/>
            </a:lnSpc>
            <a:spcBef>
              <a:spcPct val="0"/>
            </a:spcBef>
            <a:spcAft>
              <a:spcPct val="15000"/>
            </a:spcAft>
            <a:buChar char="•"/>
          </a:pPr>
          <a:r>
            <a:rPr lang="en-US" sz="2800" kern="1200" dirty="0"/>
            <a:t>Goal 3:</a:t>
          </a:r>
        </a:p>
        <a:p>
          <a:pPr marL="285750" lvl="1" indent="-285750" algn="l" defTabSz="1244600">
            <a:lnSpc>
              <a:spcPct val="90000"/>
            </a:lnSpc>
            <a:spcBef>
              <a:spcPct val="0"/>
            </a:spcBef>
            <a:spcAft>
              <a:spcPct val="15000"/>
            </a:spcAft>
            <a:buChar char="•"/>
          </a:pPr>
          <a:r>
            <a:rPr lang="en-US" sz="2800" kern="1200" dirty="0"/>
            <a:t>Goal 4:</a:t>
          </a:r>
        </a:p>
      </dsp:txBody>
      <dsp:txXfrm>
        <a:off x="0" y="883003"/>
        <a:ext cx="8101011" cy="2570400"/>
      </dsp:txXfrm>
    </dsp:sp>
    <dsp:sp modelId="{9206282A-587C-8D4F-A819-7CBC343257B8}">
      <dsp:nvSpPr>
        <dsp:cNvPr id="0" name=""/>
        <dsp:cNvSpPr/>
      </dsp:nvSpPr>
      <dsp:spPr>
        <a:xfrm>
          <a:off x="385668" y="43716"/>
          <a:ext cx="7713357" cy="1341127"/>
        </a:xfrm>
        <a:prstGeom prst="roundRect">
          <a:avLst/>
        </a:prstGeom>
        <a:solidFill>
          <a:srgbClr val="152F7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4339" tIns="0" rIns="214339" bIns="0" numCol="1" spcCol="1270" anchor="ctr" anchorCtr="0">
          <a:noAutofit/>
        </a:bodyPr>
        <a:lstStyle/>
        <a:p>
          <a:pPr marL="0" lvl="0" indent="0" algn="l" defTabSz="1244600">
            <a:lnSpc>
              <a:spcPct val="90000"/>
            </a:lnSpc>
            <a:spcBef>
              <a:spcPct val="0"/>
            </a:spcBef>
            <a:spcAft>
              <a:spcPct val="35000"/>
            </a:spcAft>
            <a:buNone/>
          </a:pPr>
          <a:r>
            <a:rPr lang="en-US" sz="2800" kern="1200" dirty="0"/>
            <a:t>What does your team hope to gain from the CHARACTER COUNTS! 6.0 Student Development Workshop?</a:t>
          </a:r>
        </a:p>
      </dsp:txBody>
      <dsp:txXfrm>
        <a:off x="451136" y="109184"/>
        <a:ext cx="7582421" cy="1210191"/>
      </dsp:txXfrm>
    </dsp:sp>
    <dsp:sp modelId="{055CB5EF-6ECF-7A46-BB9A-AA6895B1301F}">
      <dsp:nvSpPr>
        <dsp:cNvPr id="0" name=""/>
        <dsp:cNvSpPr/>
      </dsp:nvSpPr>
      <dsp:spPr>
        <a:xfrm>
          <a:off x="0" y="4476291"/>
          <a:ext cx="8101011" cy="856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DBBD451-BE0F-E945-8C28-BF4C5F2F3CA4}">
      <dsp:nvSpPr>
        <dsp:cNvPr id="0" name=""/>
        <dsp:cNvSpPr/>
      </dsp:nvSpPr>
      <dsp:spPr>
        <a:xfrm>
          <a:off x="385668" y="3637004"/>
          <a:ext cx="7713357" cy="1341127"/>
        </a:xfrm>
        <a:prstGeom prst="round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4339" tIns="0" rIns="214339" bIns="0" numCol="1" spcCol="1270" anchor="ctr" anchorCtr="0">
          <a:noAutofit/>
        </a:bodyPr>
        <a:lstStyle/>
        <a:p>
          <a:pPr marL="0" lvl="0" indent="0" algn="l" defTabSz="1244600">
            <a:lnSpc>
              <a:spcPct val="90000"/>
            </a:lnSpc>
            <a:spcBef>
              <a:spcPct val="0"/>
            </a:spcBef>
            <a:spcAft>
              <a:spcPct val="35000"/>
            </a:spcAft>
            <a:buNone/>
          </a:pPr>
          <a:r>
            <a:rPr lang="en-US" sz="2800" kern="1200" dirty="0"/>
            <a:t>What would make the greatest difference at your school with a successfully implemented CHARACTER COUNTS! initiative? </a:t>
          </a:r>
        </a:p>
      </dsp:txBody>
      <dsp:txXfrm>
        <a:off x="451136" y="3702472"/>
        <a:ext cx="7582421" cy="1210191"/>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B9F7F0-F0CF-4125-8D81-9D5F9C66BFC4}">
      <dsp:nvSpPr>
        <dsp:cNvPr id="0" name=""/>
        <dsp:cNvSpPr/>
      </dsp:nvSpPr>
      <dsp:spPr>
        <a:xfrm>
          <a:off x="-208748" y="0"/>
          <a:ext cx="8351829" cy="1167079"/>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100000"/>
            </a:lnSpc>
            <a:spcBef>
              <a:spcPct val="0"/>
            </a:spcBef>
            <a:spcAft>
              <a:spcPts val="0"/>
            </a:spcAft>
            <a:buNone/>
          </a:pPr>
          <a:r>
            <a:rPr lang="en-US" sz="2200" b="0" kern="1200" dirty="0"/>
            <a:t>The idea of changing the character of an individual or the culture of an organization is so daunting that it sometimes doesn’t seem possible.</a:t>
          </a:r>
        </a:p>
      </dsp:txBody>
      <dsp:txXfrm>
        <a:off x="-174565" y="34183"/>
        <a:ext cx="6691707" cy="1098713"/>
      </dsp:txXfrm>
    </dsp:sp>
    <dsp:sp modelId="{92861C6E-BB71-4374-874A-6BE6825C57CD}">
      <dsp:nvSpPr>
        <dsp:cNvPr id="0" name=""/>
        <dsp:cNvSpPr/>
      </dsp:nvSpPr>
      <dsp:spPr>
        <a:xfrm>
          <a:off x="-79337" y="1288331"/>
          <a:ext cx="8307779" cy="803312"/>
        </a:xfrm>
        <a:prstGeom prst="roundRect">
          <a:avLst>
            <a:gd name="adj" fmla="val 10000"/>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100000"/>
            </a:lnSpc>
            <a:spcBef>
              <a:spcPct val="0"/>
            </a:spcBef>
            <a:spcAft>
              <a:spcPts val="0"/>
            </a:spcAft>
            <a:buNone/>
          </a:pPr>
          <a:r>
            <a:rPr lang="en-US" sz="2200" b="0" kern="1200" dirty="0"/>
            <a:t>Changing beliefs is much more doable.</a:t>
          </a:r>
        </a:p>
      </dsp:txBody>
      <dsp:txXfrm>
        <a:off x="-55809" y="1311859"/>
        <a:ext cx="6633558" cy="756256"/>
      </dsp:txXfrm>
    </dsp:sp>
    <dsp:sp modelId="{7C4EC2F4-E1FA-481E-AE68-327E3B0BBAEF}">
      <dsp:nvSpPr>
        <dsp:cNvPr id="0" name=""/>
        <dsp:cNvSpPr/>
      </dsp:nvSpPr>
      <dsp:spPr>
        <a:xfrm>
          <a:off x="19250" y="2169591"/>
          <a:ext cx="8225092" cy="1474313"/>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100000"/>
            </a:lnSpc>
            <a:spcBef>
              <a:spcPct val="0"/>
            </a:spcBef>
            <a:spcAft>
              <a:spcPts val="0"/>
            </a:spcAft>
            <a:buNone/>
          </a:pPr>
          <a:r>
            <a:rPr lang="en-US" sz="2200" b="0" kern="1200" dirty="0"/>
            <a:t>CHARACTER COUNTS!</a:t>
          </a:r>
          <a:r>
            <a:rPr lang="en-US" sz="2200" b="0" kern="1200" baseline="30000" dirty="0"/>
            <a:t> </a:t>
          </a:r>
          <a:r>
            <a:rPr lang="en-US" sz="2200" b="0" kern="1200" baseline="0" dirty="0"/>
            <a:t> </a:t>
          </a:r>
          <a:r>
            <a:rPr lang="en-US" sz="2200" b="0" kern="1200" dirty="0"/>
            <a:t>instills or strengthens positive beliefs that promote desirable behaviors and modify or replace negative beliefs that support undesirable behaviors.</a:t>
          </a:r>
        </a:p>
      </dsp:txBody>
      <dsp:txXfrm>
        <a:off x="62431" y="2212772"/>
        <a:ext cx="6538041" cy="1387951"/>
      </dsp:txXfrm>
    </dsp:sp>
    <dsp:sp modelId="{441909A0-7D78-476F-96B8-B8834EDD91B5}">
      <dsp:nvSpPr>
        <dsp:cNvPr id="0" name=""/>
        <dsp:cNvSpPr/>
      </dsp:nvSpPr>
      <dsp:spPr>
        <a:xfrm>
          <a:off x="154615" y="3749330"/>
          <a:ext cx="8260075" cy="1167079"/>
        </a:xfrm>
        <a:prstGeom prst="roundRect">
          <a:avLst>
            <a:gd name="adj" fmla="val 10000"/>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100000"/>
            </a:lnSpc>
            <a:spcBef>
              <a:spcPct val="0"/>
            </a:spcBef>
            <a:spcAft>
              <a:spcPts val="0"/>
            </a:spcAft>
            <a:buNone/>
          </a:pPr>
          <a:r>
            <a:rPr lang="en-US" sz="2200" b="0" kern="1200" dirty="0"/>
            <a:t>An effective CHARACTER COUNTS! implementation embeds positive values (beliefs) into the DNA of individuals and their institutions.  </a:t>
          </a:r>
        </a:p>
      </dsp:txBody>
      <dsp:txXfrm>
        <a:off x="188798" y="3783513"/>
        <a:ext cx="6573887" cy="1098713"/>
      </dsp:txXfrm>
    </dsp:sp>
    <dsp:sp modelId="{F059E6A6-9D24-469A-961C-31B19BF6BD1A}">
      <dsp:nvSpPr>
        <dsp:cNvPr id="0" name=""/>
        <dsp:cNvSpPr/>
      </dsp:nvSpPr>
      <dsp:spPr>
        <a:xfrm>
          <a:off x="6655028" y="808230"/>
          <a:ext cx="758601" cy="758601"/>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6825713" y="808230"/>
        <a:ext cx="417231" cy="570847"/>
      </dsp:txXfrm>
    </dsp:sp>
    <dsp:sp modelId="{A2C39497-185E-4A3B-9F88-E173B8A523AD}">
      <dsp:nvSpPr>
        <dsp:cNvPr id="0" name=""/>
        <dsp:cNvSpPr/>
      </dsp:nvSpPr>
      <dsp:spPr>
        <a:xfrm>
          <a:off x="6687035" y="1818826"/>
          <a:ext cx="758601" cy="758601"/>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6857720" y="1818826"/>
        <a:ext cx="417231" cy="570847"/>
      </dsp:txXfrm>
    </dsp:sp>
    <dsp:sp modelId="{2C5FED5D-E1CF-47AB-BEA1-2BBB1AE7E901}">
      <dsp:nvSpPr>
        <dsp:cNvPr id="0" name=""/>
        <dsp:cNvSpPr/>
      </dsp:nvSpPr>
      <dsp:spPr>
        <a:xfrm>
          <a:off x="6736952" y="3310777"/>
          <a:ext cx="758601" cy="758601"/>
        </a:xfrm>
        <a:prstGeom prst="downArrow">
          <a:avLst>
            <a:gd name="adj1" fmla="val 55000"/>
            <a:gd name="adj2" fmla="val 45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6907637" y="3310777"/>
        <a:ext cx="417231" cy="570847"/>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7C021E-00A6-4E22-A6B6-76AC9C515313}">
      <dsp:nvSpPr>
        <dsp:cNvPr id="0" name=""/>
        <dsp:cNvSpPr/>
      </dsp:nvSpPr>
      <dsp:spPr>
        <a:xfrm>
          <a:off x="0" y="679"/>
          <a:ext cx="8229600" cy="114164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0" kern="1200" dirty="0">
              <a:latin typeface="Arial Black"/>
              <a:cs typeface="Arial Black"/>
            </a:rPr>
            <a:t>Change theory as a key student development strategy</a:t>
          </a:r>
        </a:p>
      </dsp:txBody>
      <dsp:txXfrm>
        <a:off x="55730" y="56409"/>
        <a:ext cx="8118140" cy="1030181"/>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B0EEB-23E3-48CE-A381-186ECE35C394}">
      <dsp:nvSpPr>
        <dsp:cNvPr id="0" name=""/>
        <dsp:cNvSpPr/>
      </dsp:nvSpPr>
      <dsp:spPr>
        <a:xfrm>
          <a:off x="220407" y="2185"/>
          <a:ext cx="3708945" cy="222536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dirty="0">
              <a:effectLst>
                <a:outerShdw blurRad="38100" dist="38100" dir="2700000" algn="tl">
                  <a:srgbClr val="000000">
                    <a:alpha val="43137"/>
                  </a:srgbClr>
                </a:outerShdw>
              </a:effectLst>
            </a:rPr>
            <a:t>All growth, including acquiring new information, skills, and traits, is change.</a:t>
          </a:r>
          <a:endParaRPr lang="en-US" sz="2200" kern="1200" dirty="0">
            <a:effectLst>
              <a:outerShdw blurRad="38100" dist="38100" dir="2700000" algn="tl">
                <a:srgbClr val="000000">
                  <a:alpha val="43137"/>
                </a:srgbClr>
              </a:outerShdw>
            </a:effectLst>
          </a:endParaRPr>
        </a:p>
      </dsp:txBody>
      <dsp:txXfrm>
        <a:off x="220407" y="2185"/>
        <a:ext cx="3708945" cy="2225367"/>
      </dsp:txXfrm>
    </dsp:sp>
    <dsp:sp modelId="{DE49CD1A-81BD-1947-B80F-217287EE75F8}">
      <dsp:nvSpPr>
        <dsp:cNvPr id="0" name=""/>
        <dsp:cNvSpPr/>
      </dsp:nvSpPr>
      <dsp:spPr>
        <a:xfrm>
          <a:off x="4300247" y="2185"/>
          <a:ext cx="3708945" cy="2225367"/>
        </a:xfrm>
        <a:prstGeom prst="rect">
          <a:avLst/>
        </a:prstGeom>
        <a:solidFill>
          <a:srgbClr val="008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It is a challenge to replace a strongly held belief, a mindset, or attitude, with a new belief, attitude or approach.</a:t>
          </a:r>
          <a:endParaRPr lang="en-US" sz="2000" kern="1200" dirty="0">
            <a:effectLst>
              <a:outerShdw blurRad="38100" dist="38100" dir="2700000" algn="tl">
                <a:srgbClr val="000000">
                  <a:alpha val="43137"/>
                </a:srgbClr>
              </a:outerShdw>
            </a:effectLst>
          </a:endParaRPr>
        </a:p>
      </dsp:txBody>
      <dsp:txXfrm>
        <a:off x="4300247" y="2185"/>
        <a:ext cx="3708945" cy="2225367"/>
      </dsp:txXfrm>
    </dsp:sp>
    <dsp:sp modelId="{645FFC43-B871-4E3E-94DF-B806742062A5}">
      <dsp:nvSpPr>
        <dsp:cNvPr id="0" name=""/>
        <dsp:cNvSpPr/>
      </dsp:nvSpPr>
      <dsp:spPr>
        <a:xfrm>
          <a:off x="220407" y="2598447"/>
          <a:ext cx="3708945" cy="2225367"/>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Growth occurs when a student replaces beliefs and attitudes that limit academic growth or character development with beliefs promoting behaviors that create success.</a:t>
          </a:r>
          <a:endParaRPr lang="en-US" sz="2000" kern="1200" dirty="0">
            <a:effectLst>
              <a:outerShdw blurRad="38100" dist="38100" dir="2700000" algn="tl">
                <a:srgbClr val="000000">
                  <a:alpha val="43137"/>
                </a:srgbClr>
              </a:outerShdw>
            </a:effectLst>
          </a:endParaRPr>
        </a:p>
      </dsp:txBody>
      <dsp:txXfrm>
        <a:off x="220407" y="2598447"/>
        <a:ext cx="3708945" cy="2225367"/>
      </dsp:txXfrm>
    </dsp:sp>
    <dsp:sp modelId="{A70A3A77-26AD-44E2-A287-0261C78AB0A4}">
      <dsp:nvSpPr>
        <dsp:cNvPr id="0" name=""/>
        <dsp:cNvSpPr/>
      </dsp:nvSpPr>
      <dsp:spPr>
        <a:xfrm>
          <a:off x="4300247" y="2598447"/>
          <a:ext cx="3708945" cy="2225367"/>
        </a:xfrm>
        <a:prstGeom prst="rect">
          <a:avLst/>
        </a:prstGeom>
        <a:solidFill>
          <a:srgbClr val="0E1F4A"/>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dirty="0">
              <a:effectLst>
                <a:outerShdw blurRad="38100" dist="38100" dir="2700000" algn="tl">
                  <a:srgbClr val="000000">
                    <a:alpha val="43137"/>
                  </a:srgbClr>
                </a:outerShdw>
              </a:effectLst>
            </a:rPr>
            <a:t>The best way to improve a student’s life is to change their behavior by changing beliefs and attitudes.</a:t>
          </a:r>
          <a:endParaRPr lang="en-US" sz="2200" kern="1200" dirty="0">
            <a:effectLst>
              <a:outerShdw blurRad="38100" dist="38100" dir="2700000" algn="tl">
                <a:srgbClr val="000000">
                  <a:alpha val="43137"/>
                </a:srgbClr>
              </a:outerShdw>
            </a:effectLst>
          </a:endParaRPr>
        </a:p>
      </dsp:txBody>
      <dsp:txXfrm>
        <a:off x="4300247" y="2598447"/>
        <a:ext cx="3708945" cy="2225367"/>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082C03-BCA1-4587-B5AD-D7AED835EF65}">
      <dsp:nvSpPr>
        <dsp:cNvPr id="0" name=""/>
        <dsp:cNvSpPr/>
      </dsp:nvSpPr>
      <dsp:spPr>
        <a:xfrm>
          <a:off x="0" y="3127370"/>
          <a:ext cx="7772400" cy="2051893"/>
        </a:xfrm>
        <a:prstGeom prst="rect">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US" sz="3800" b="1" i="1" kern="1200" dirty="0"/>
            <a:t>“And if you want to change how they behave, you have to first change how they think.”</a:t>
          </a:r>
          <a:endParaRPr lang="en-US" sz="3800" kern="1200" dirty="0"/>
        </a:p>
      </dsp:txBody>
      <dsp:txXfrm>
        <a:off x="0" y="3127370"/>
        <a:ext cx="7772400" cy="2051893"/>
      </dsp:txXfrm>
    </dsp:sp>
    <dsp:sp modelId="{53D4362A-70A5-43A8-83CB-EBBF3959620A}">
      <dsp:nvSpPr>
        <dsp:cNvPr id="0" name=""/>
        <dsp:cNvSpPr/>
      </dsp:nvSpPr>
      <dsp:spPr>
        <a:xfrm rot="10800000">
          <a:off x="0" y="2336"/>
          <a:ext cx="7772400" cy="3155811"/>
        </a:xfrm>
        <a:prstGeom prst="upArrowCallout">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US" sz="3800" b="1" i="1" kern="1200" dirty="0"/>
            <a:t>“If you want to change the world, you eventually have to change how people behave.” </a:t>
          </a:r>
          <a:endParaRPr lang="en-US" sz="3800" kern="1200" dirty="0"/>
        </a:p>
      </dsp:txBody>
      <dsp:txXfrm rot="10800000">
        <a:off x="0" y="2336"/>
        <a:ext cx="7772400" cy="2050551"/>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B8636-53EA-490B-B448-CBFF7B4CB4E5}">
      <dsp:nvSpPr>
        <dsp:cNvPr id="0" name=""/>
        <dsp:cNvSpPr/>
      </dsp:nvSpPr>
      <dsp:spPr>
        <a:xfrm>
          <a:off x="101611" y="39312"/>
          <a:ext cx="7439636" cy="1546284"/>
        </a:xfrm>
        <a:prstGeom prst="roundRect">
          <a:avLst>
            <a:gd name="adj" fmla="val 10000"/>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Behavior is the result of values, beliefs, mindsets and attitudes that dictate our actions</a:t>
          </a:r>
          <a:r>
            <a:rPr lang="en-US" sz="2300" b="1" kern="1200" dirty="0">
              <a:effectLst>
                <a:outerShdw blurRad="38100" dist="38100" dir="2700000" algn="tl">
                  <a:srgbClr val="000000">
                    <a:alpha val="43137"/>
                  </a:srgbClr>
                </a:outerShdw>
              </a:effectLst>
            </a:rPr>
            <a:t>. </a:t>
          </a:r>
        </a:p>
      </dsp:txBody>
      <dsp:txXfrm>
        <a:off x="146900" y="84601"/>
        <a:ext cx="5630795" cy="1455706"/>
      </dsp:txXfrm>
    </dsp:sp>
    <dsp:sp modelId="{44B9AFE4-7906-4DA6-8390-12141427FF7F}">
      <dsp:nvSpPr>
        <dsp:cNvPr id="0" name=""/>
        <dsp:cNvSpPr/>
      </dsp:nvSpPr>
      <dsp:spPr>
        <a:xfrm>
          <a:off x="524493" y="1769047"/>
          <a:ext cx="7642860" cy="1965607"/>
        </a:xfrm>
        <a:prstGeom prst="roundRect">
          <a:avLst>
            <a:gd name="adj" fmla="val 10000"/>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We possess many beliefs and attitudes that we did not choose – they came from parents or other social and cultural forces, and adopted without much reflection</a:t>
          </a:r>
          <a:r>
            <a:rPr lang="en-US" sz="2300" b="1" kern="1200" dirty="0">
              <a:effectLst>
                <a:outerShdw blurRad="38100" dist="38100" dir="2700000" algn="tl">
                  <a:srgbClr val="000000">
                    <a:alpha val="43137"/>
                  </a:srgbClr>
                </a:outerShdw>
              </a:effectLst>
            </a:rPr>
            <a:t>.</a:t>
          </a:r>
        </a:p>
      </dsp:txBody>
      <dsp:txXfrm>
        <a:off x="582064" y="1826618"/>
        <a:ext cx="5729016" cy="1850465"/>
      </dsp:txXfrm>
    </dsp:sp>
    <dsp:sp modelId="{E1C1F9F6-12E0-4DB6-BF09-7F5C499DCE60}">
      <dsp:nvSpPr>
        <dsp:cNvPr id="0" name=""/>
        <dsp:cNvSpPr/>
      </dsp:nvSpPr>
      <dsp:spPr>
        <a:xfrm>
          <a:off x="1196341" y="3878814"/>
          <a:ext cx="7642860" cy="1939402"/>
        </a:xfrm>
        <a:prstGeom prst="roundRect">
          <a:avLst>
            <a:gd name="adj" fmla="val 10000"/>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A primary goal of education is to develop </a:t>
          </a:r>
          <a:r>
            <a:rPr lang="en-US" sz="2400" b="1" i="1" kern="1200" dirty="0">
              <a:effectLst>
                <a:outerShdw blurRad="38100" dist="38100" dir="2700000" algn="tl">
                  <a:srgbClr val="000000">
                    <a:alpha val="43137"/>
                  </a:srgbClr>
                </a:outerShdw>
              </a:effectLst>
            </a:rPr>
            <a:t>critical thinking skills</a:t>
          </a:r>
          <a:r>
            <a:rPr lang="en-US" sz="2400" b="1" kern="1200" dirty="0">
              <a:effectLst>
                <a:outerShdw blurRad="38100" dist="38100" dir="2700000" algn="tl">
                  <a:srgbClr val="000000">
                    <a:alpha val="43137"/>
                  </a:srgbClr>
                </a:outerShdw>
              </a:effectLst>
            </a:rPr>
            <a:t> so that we exercise more control over choices and make decisions based on reason and logic rather than instinct and emotion</a:t>
          </a:r>
          <a:r>
            <a:rPr lang="en-US" sz="2300" b="1" kern="1200" dirty="0">
              <a:effectLst>
                <a:outerShdw blurRad="38100" dist="38100" dir="2700000" algn="tl">
                  <a:srgbClr val="000000">
                    <a:alpha val="43137"/>
                  </a:srgbClr>
                </a:outerShdw>
              </a:effectLst>
            </a:rPr>
            <a:t>.</a:t>
          </a:r>
        </a:p>
      </dsp:txBody>
      <dsp:txXfrm>
        <a:off x="1253144" y="3935617"/>
        <a:ext cx="5730552" cy="1825796"/>
      </dsp:txXfrm>
    </dsp:sp>
    <dsp:sp modelId="{A1EA5996-7C8F-4C3C-B64A-F0D1345DA45C}">
      <dsp:nvSpPr>
        <dsp:cNvPr id="0" name=""/>
        <dsp:cNvSpPr/>
      </dsp:nvSpPr>
      <dsp:spPr>
        <a:xfrm>
          <a:off x="6518528" y="1259304"/>
          <a:ext cx="1124331" cy="1124331"/>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6771502" y="1259304"/>
        <a:ext cx="618383" cy="846059"/>
      </dsp:txXfrm>
    </dsp:sp>
    <dsp:sp modelId="{5DBF335F-E662-4A26-92CF-6296DBBE0BBB}">
      <dsp:nvSpPr>
        <dsp:cNvPr id="0" name=""/>
        <dsp:cNvSpPr/>
      </dsp:nvSpPr>
      <dsp:spPr>
        <a:xfrm>
          <a:off x="7192898" y="3265803"/>
          <a:ext cx="1124331" cy="1124331"/>
        </a:xfrm>
        <a:prstGeom prst="downArrow">
          <a:avLst>
            <a:gd name="adj1" fmla="val 55000"/>
            <a:gd name="adj2" fmla="val 45000"/>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7445872" y="3265803"/>
        <a:ext cx="618383" cy="846059"/>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49564-5D7F-410E-9BF9-FF0484BF105E}">
      <dsp:nvSpPr>
        <dsp:cNvPr id="0" name=""/>
        <dsp:cNvSpPr/>
      </dsp:nvSpPr>
      <dsp:spPr>
        <a:xfrm>
          <a:off x="567522" y="142"/>
          <a:ext cx="8008954" cy="2243137"/>
        </a:xfrm>
        <a:prstGeom prst="chevron">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Our attitudes and mindsets affect our actions and reactions </a:t>
          </a:r>
        </a:p>
      </dsp:txBody>
      <dsp:txXfrm>
        <a:off x="1689091" y="142"/>
        <a:ext cx="5765817" cy="2243137"/>
      </dsp:txXfrm>
    </dsp:sp>
    <dsp:sp modelId="{DAE6BF99-0536-48AD-B254-CF7B009883F0}">
      <dsp:nvSpPr>
        <dsp:cNvPr id="0" name=""/>
        <dsp:cNvSpPr/>
      </dsp:nvSpPr>
      <dsp:spPr>
        <a:xfrm>
          <a:off x="533427" y="2557454"/>
          <a:ext cx="8008954" cy="2243137"/>
        </a:xfrm>
        <a:prstGeom prst="chevron">
          <a:avLst/>
        </a:prstGeom>
        <a:solidFill>
          <a:srgbClr val="8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We may not choose our immediate emotional reaction or initial attitude but we can choose to hold on to or change how we react to or feel about a situation</a:t>
          </a:r>
        </a:p>
      </dsp:txBody>
      <dsp:txXfrm>
        <a:off x="1654996" y="2557454"/>
        <a:ext cx="5765817" cy="2243137"/>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F71CC-F434-4B62-A5B4-3833F4ACC2D5}">
      <dsp:nvSpPr>
        <dsp:cNvPr id="0" name=""/>
        <dsp:cNvSpPr/>
      </dsp:nvSpPr>
      <dsp:spPr>
        <a:xfrm>
          <a:off x="0" y="550644"/>
          <a:ext cx="8991600" cy="5292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A82AEC6-C6A3-42C9-B1D2-7375E4125036}">
      <dsp:nvSpPr>
        <dsp:cNvPr id="0" name=""/>
        <dsp:cNvSpPr/>
      </dsp:nvSpPr>
      <dsp:spPr>
        <a:xfrm>
          <a:off x="428066" y="26638"/>
          <a:ext cx="8561329" cy="833965"/>
        </a:xfrm>
        <a:prstGeom prst="roundRect">
          <a:avLst/>
        </a:prstGeom>
        <a:solidFill>
          <a:srgbClr val="8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37903" tIns="0" rIns="237903" bIns="0" numCol="1" spcCol="1270" anchor="ctr" anchorCtr="0">
          <a:noAutofit/>
        </a:bodyPr>
        <a:lstStyle/>
        <a:p>
          <a:pPr marL="0" lvl="0" indent="0" algn="l" defTabSz="1155700" rtl="0">
            <a:lnSpc>
              <a:spcPct val="90000"/>
            </a:lnSpc>
            <a:spcBef>
              <a:spcPct val="0"/>
            </a:spcBef>
            <a:spcAft>
              <a:spcPct val="35000"/>
            </a:spcAft>
            <a:buNone/>
          </a:pPr>
          <a:r>
            <a:rPr lang="en-US" sz="2600" b="1" kern="1200" dirty="0">
              <a:effectLst>
                <a:outerShdw blurRad="38100" dist="38100" dir="2700000" algn="tl">
                  <a:srgbClr val="000000">
                    <a:alpha val="43137"/>
                  </a:srgbClr>
                </a:outerShdw>
              </a:effectLst>
            </a:rPr>
            <a:t>Knowledge does not change behavior; must reach the emotions</a:t>
          </a:r>
          <a:endParaRPr lang="en-US" sz="2600" kern="1200" dirty="0">
            <a:effectLst>
              <a:outerShdw blurRad="38100" dist="38100" dir="2700000" algn="tl">
                <a:srgbClr val="000000">
                  <a:alpha val="43137"/>
                </a:srgbClr>
              </a:outerShdw>
            </a:effectLst>
          </a:endParaRPr>
        </a:p>
      </dsp:txBody>
      <dsp:txXfrm>
        <a:off x="468777" y="67349"/>
        <a:ext cx="8479907" cy="752543"/>
      </dsp:txXfrm>
    </dsp:sp>
    <dsp:sp modelId="{1BD005D0-0982-485E-A333-ACDFEE5D0659}">
      <dsp:nvSpPr>
        <dsp:cNvPr id="0" name=""/>
        <dsp:cNvSpPr/>
      </dsp:nvSpPr>
      <dsp:spPr>
        <a:xfrm>
          <a:off x="0" y="1503204"/>
          <a:ext cx="8991600" cy="5292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F52DBCC-98CB-4631-A834-9880BC3008A6}">
      <dsp:nvSpPr>
        <dsp:cNvPr id="0" name=""/>
        <dsp:cNvSpPr/>
      </dsp:nvSpPr>
      <dsp:spPr>
        <a:xfrm>
          <a:off x="428066" y="1193244"/>
          <a:ext cx="8561329" cy="619920"/>
        </a:xfrm>
        <a:prstGeom prst="roundRect">
          <a:avLst/>
        </a:prstGeom>
        <a:solidFill>
          <a:srgbClr val="008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37903" tIns="0" rIns="237903" bIns="0" numCol="1" spcCol="1270" anchor="ctr" anchorCtr="0">
          <a:noAutofit/>
        </a:bodyPr>
        <a:lstStyle/>
        <a:p>
          <a:pPr marL="0" lvl="0" indent="0" algn="l" defTabSz="1155700" rtl="0">
            <a:lnSpc>
              <a:spcPct val="90000"/>
            </a:lnSpc>
            <a:spcBef>
              <a:spcPct val="0"/>
            </a:spcBef>
            <a:spcAft>
              <a:spcPct val="35000"/>
            </a:spcAft>
            <a:buNone/>
          </a:pPr>
          <a:r>
            <a:rPr lang="en-US" sz="2600" b="1" kern="1200" dirty="0">
              <a:effectLst>
                <a:outerShdw blurRad="38100" dist="38100" dir="2700000" algn="tl">
                  <a:srgbClr val="000000">
                    <a:alpha val="43137"/>
                  </a:srgbClr>
                </a:outerShdw>
              </a:effectLst>
            </a:rPr>
            <a:t>Simplify and narrow the choices</a:t>
          </a:r>
          <a:endParaRPr lang="en-US" sz="2600" kern="1200" dirty="0">
            <a:effectLst>
              <a:outerShdw blurRad="38100" dist="38100" dir="2700000" algn="tl">
                <a:srgbClr val="000000">
                  <a:alpha val="43137"/>
                </a:srgbClr>
              </a:outerShdw>
            </a:effectLst>
          </a:endParaRPr>
        </a:p>
      </dsp:txBody>
      <dsp:txXfrm>
        <a:off x="458328" y="1223506"/>
        <a:ext cx="8500805" cy="559396"/>
      </dsp:txXfrm>
    </dsp:sp>
    <dsp:sp modelId="{DB139E31-CFAA-410E-A469-EC60ADCAA4BD}">
      <dsp:nvSpPr>
        <dsp:cNvPr id="0" name=""/>
        <dsp:cNvSpPr/>
      </dsp:nvSpPr>
      <dsp:spPr>
        <a:xfrm>
          <a:off x="0" y="2455764"/>
          <a:ext cx="8991600" cy="5292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A46DF01-9439-4772-BBBF-5A335D769F5D}">
      <dsp:nvSpPr>
        <dsp:cNvPr id="0" name=""/>
        <dsp:cNvSpPr/>
      </dsp:nvSpPr>
      <dsp:spPr>
        <a:xfrm>
          <a:off x="428066" y="2145804"/>
          <a:ext cx="8561329" cy="61992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37903" tIns="0" rIns="237903" bIns="0" numCol="1" spcCol="1270" anchor="ctr" anchorCtr="0">
          <a:noAutofit/>
        </a:bodyPr>
        <a:lstStyle/>
        <a:p>
          <a:pPr marL="0" lvl="0" indent="0" algn="l" defTabSz="1155700" rtl="0">
            <a:lnSpc>
              <a:spcPct val="90000"/>
            </a:lnSpc>
            <a:spcBef>
              <a:spcPct val="0"/>
            </a:spcBef>
            <a:spcAft>
              <a:spcPct val="35000"/>
            </a:spcAft>
            <a:buNone/>
          </a:pPr>
          <a:r>
            <a:rPr lang="en-US" sz="2600" b="1" kern="1200" dirty="0">
              <a:effectLst>
                <a:outerShdw blurRad="38100" dist="38100" dir="2700000" algn="tl">
                  <a:srgbClr val="000000">
                    <a:alpha val="43137"/>
                  </a:srgbClr>
                </a:outerShdw>
              </a:effectLst>
            </a:rPr>
            <a:t>Set specific and concrete behavioral goals</a:t>
          </a:r>
          <a:endParaRPr lang="en-US" sz="2600" kern="1200" dirty="0">
            <a:effectLst>
              <a:outerShdw blurRad="38100" dist="38100" dir="2700000" algn="tl">
                <a:srgbClr val="000000">
                  <a:alpha val="43137"/>
                </a:srgbClr>
              </a:outerShdw>
            </a:effectLst>
          </a:endParaRPr>
        </a:p>
      </dsp:txBody>
      <dsp:txXfrm>
        <a:off x="458328" y="2176066"/>
        <a:ext cx="8500805" cy="559396"/>
      </dsp:txXfrm>
    </dsp:sp>
    <dsp:sp modelId="{54131E03-EA7A-45F0-A6C2-4E4F9FC7A8C3}">
      <dsp:nvSpPr>
        <dsp:cNvPr id="0" name=""/>
        <dsp:cNvSpPr/>
      </dsp:nvSpPr>
      <dsp:spPr>
        <a:xfrm>
          <a:off x="0" y="3408324"/>
          <a:ext cx="8991600" cy="5292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04B6191-BDC1-4A87-A3F7-D38D68C4357E}">
      <dsp:nvSpPr>
        <dsp:cNvPr id="0" name=""/>
        <dsp:cNvSpPr/>
      </dsp:nvSpPr>
      <dsp:spPr>
        <a:xfrm>
          <a:off x="428066" y="3098364"/>
          <a:ext cx="8561329" cy="619920"/>
        </a:xfrm>
        <a:prstGeom prst="roundRect">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37903" tIns="0" rIns="237903" bIns="0" numCol="1" spcCol="1270" anchor="ctr" anchorCtr="0">
          <a:noAutofit/>
        </a:bodyPr>
        <a:lstStyle/>
        <a:p>
          <a:pPr marL="0" lvl="0" indent="0" algn="l" defTabSz="1155700" rtl="0">
            <a:lnSpc>
              <a:spcPct val="90000"/>
            </a:lnSpc>
            <a:spcBef>
              <a:spcPct val="0"/>
            </a:spcBef>
            <a:spcAft>
              <a:spcPct val="35000"/>
            </a:spcAft>
            <a:buNone/>
          </a:pPr>
          <a:r>
            <a:rPr lang="en-US" sz="2600" b="1" kern="1200" dirty="0">
              <a:effectLst>
                <a:outerShdw blurRad="38100" dist="38100" dir="2700000" algn="tl">
                  <a:srgbClr val="000000">
                    <a:alpha val="43137"/>
                  </a:srgbClr>
                </a:outerShdw>
              </a:effectLst>
            </a:rPr>
            <a:t>Go for easy and early successes</a:t>
          </a:r>
          <a:endParaRPr lang="en-US" sz="2600" kern="1200" dirty="0">
            <a:effectLst>
              <a:outerShdw blurRad="38100" dist="38100" dir="2700000" algn="tl">
                <a:srgbClr val="000000">
                  <a:alpha val="43137"/>
                </a:srgbClr>
              </a:outerShdw>
            </a:effectLst>
          </a:endParaRPr>
        </a:p>
      </dsp:txBody>
      <dsp:txXfrm>
        <a:off x="458328" y="3128626"/>
        <a:ext cx="8500805" cy="559396"/>
      </dsp:txXfrm>
    </dsp:sp>
    <dsp:sp modelId="{98CCEE35-0015-4A55-9F05-BCE04900FEA1}">
      <dsp:nvSpPr>
        <dsp:cNvPr id="0" name=""/>
        <dsp:cNvSpPr/>
      </dsp:nvSpPr>
      <dsp:spPr>
        <a:xfrm>
          <a:off x="0" y="4650529"/>
          <a:ext cx="8991600" cy="529200"/>
        </a:xfrm>
        <a:prstGeom prst="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4A26B94-340F-4FC9-96E1-ECDEA5C98FD3}">
      <dsp:nvSpPr>
        <dsp:cNvPr id="0" name=""/>
        <dsp:cNvSpPr/>
      </dsp:nvSpPr>
      <dsp:spPr>
        <a:xfrm>
          <a:off x="428066" y="4050924"/>
          <a:ext cx="8561329" cy="909565"/>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37903" tIns="0" rIns="237903" bIns="0" numCol="1" spcCol="1270" anchor="ctr" anchorCtr="0">
          <a:noAutofit/>
        </a:bodyPr>
        <a:lstStyle/>
        <a:p>
          <a:pPr marL="0" lvl="0" indent="0" algn="l" defTabSz="1155700" rtl="0">
            <a:lnSpc>
              <a:spcPct val="90000"/>
            </a:lnSpc>
            <a:spcBef>
              <a:spcPct val="0"/>
            </a:spcBef>
            <a:spcAft>
              <a:spcPct val="35000"/>
            </a:spcAft>
            <a:buNone/>
          </a:pPr>
          <a:r>
            <a:rPr lang="en-US" sz="2600" b="1" kern="1200" dirty="0">
              <a:effectLst>
                <a:outerShdw blurRad="38100" dist="38100" dir="2700000" algn="tl">
                  <a:srgbClr val="000000">
                    <a:alpha val="43137"/>
                  </a:srgbClr>
                </a:outerShdw>
              </a:effectLst>
            </a:rPr>
            <a:t>Use stories, visual images, simulations and hands-on experiences</a:t>
          </a:r>
          <a:endParaRPr lang="en-US" sz="2600" kern="1200" dirty="0">
            <a:effectLst>
              <a:outerShdw blurRad="38100" dist="38100" dir="2700000" algn="tl">
                <a:srgbClr val="000000">
                  <a:alpha val="43137"/>
                </a:srgbClr>
              </a:outerShdw>
            </a:effectLst>
          </a:endParaRPr>
        </a:p>
      </dsp:txBody>
      <dsp:txXfrm>
        <a:off x="472467" y="4095325"/>
        <a:ext cx="8472527" cy="820763"/>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EB9ED8-D809-4082-A7E1-3D8B6268B2CE}">
      <dsp:nvSpPr>
        <dsp:cNvPr id="0" name=""/>
        <dsp:cNvSpPr/>
      </dsp:nvSpPr>
      <dsp:spPr>
        <a:xfrm>
          <a:off x="0" y="0"/>
          <a:ext cx="7642860" cy="1897380"/>
        </a:xfrm>
        <a:prstGeom prst="roundRect">
          <a:avLst>
            <a:gd name="adj" fmla="val 10000"/>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chemeClr val="bg1"/>
              </a:solidFill>
              <a:effectLst/>
            </a:rPr>
            <a:t>People will not change entrenched attitudes or behaviors unless they believe two things:</a:t>
          </a:r>
        </a:p>
      </dsp:txBody>
      <dsp:txXfrm>
        <a:off x="55572" y="55572"/>
        <a:ext cx="5595439" cy="1786236"/>
      </dsp:txXfrm>
    </dsp:sp>
    <dsp:sp modelId="{57A98F2B-E637-4A75-B09C-795966FCAD72}">
      <dsp:nvSpPr>
        <dsp:cNvPr id="0" name=""/>
        <dsp:cNvSpPr/>
      </dsp:nvSpPr>
      <dsp:spPr>
        <a:xfrm>
          <a:off x="685834" y="2133597"/>
          <a:ext cx="7642860" cy="1905007"/>
        </a:xfrm>
        <a:prstGeom prst="roundRect">
          <a:avLst>
            <a:gd name="adj" fmla="val 10000"/>
          </a:avLst>
        </a:prstGeom>
        <a:solidFill>
          <a:srgbClr val="234098"/>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1" kern="1200" dirty="0">
              <a:solidFill>
                <a:schemeClr val="bg1"/>
              </a:solidFill>
              <a:effectLst/>
              <a:latin typeface="Arial Narrow"/>
              <a:cs typeface="Arial Narrow"/>
            </a:rPr>
            <a:t>IT’S WORTH IT</a:t>
          </a:r>
        </a:p>
        <a:p>
          <a:pPr marL="285750" lvl="1" indent="-285750" algn="l" defTabSz="1244600" rtl="0">
            <a:lnSpc>
              <a:spcPct val="90000"/>
            </a:lnSpc>
            <a:spcBef>
              <a:spcPct val="0"/>
            </a:spcBef>
            <a:spcAft>
              <a:spcPct val="15000"/>
            </a:spcAft>
            <a:buChar char="•"/>
          </a:pPr>
          <a:r>
            <a:rPr lang="en-US" sz="2800" b="1" i="1" kern="1200" dirty="0">
              <a:solidFill>
                <a:schemeClr val="bg1"/>
              </a:solidFill>
              <a:effectLst/>
            </a:rPr>
            <a:t>It’s worth the effort</a:t>
          </a:r>
        </a:p>
        <a:p>
          <a:pPr marL="285750" lvl="1" indent="-285750" algn="l" defTabSz="1244600" rtl="0">
            <a:lnSpc>
              <a:spcPct val="90000"/>
            </a:lnSpc>
            <a:spcBef>
              <a:spcPct val="0"/>
            </a:spcBef>
            <a:spcAft>
              <a:spcPct val="15000"/>
            </a:spcAft>
            <a:buChar char="•"/>
          </a:pPr>
          <a:r>
            <a:rPr lang="en-US" sz="2800" b="1" i="1" kern="1200" dirty="0">
              <a:solidFill>
                <a:schemeClr val="bg1"/>
              </a:solidFill>
              <a:effectLst/>
            </a:rPr>
            <a:t>What I will get is more valuable than what I give up</a:t>
          </a:r>
        </a:p>
      </dsp:txBody>
      <dsp:txXfrm>
        <a:off x="741630" y="2189393"/>
        <a:ext cx="5623601" cy="1793415"/>
      </dsp:txXfrm>
    </dsp:sp>
    <dsp:sp modelId="{27E43995-D581-4BAF-A603-1859FAB08FA3}">
      <dsp:nvSpPr>
        <dsp:cNvPr id="0" name=""/>
        <dsp:cNvSpPr/>
      </dsp:nvSpPr>
      <dsp:spPr>
        <a:xfrm>
          <a:off x="1577337" y="4259576"/>
          <a:ext cx="7185664" cy="1607820"/>
        </a:xfrm>
        <a:prstGeom prst="roundRect">
          <a:avLst>
            <a:gd name="adj" fmla="val 10000"/>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rtl="0">
            <a:lnSpc>
              <a:spcPct val="90000"/>
            </a:lnSpc>
            <a:spcBef>
              <a:spcPct val="0"/>
            </a:spcBef>
            <a:spcAft>
              <a:spcPct val="35000"/>
            </a:spcAft>
            <a:buNone/>
          </a:pPr>
          <a:r>
            <a:rPr lang="en-US" sz="4400" b="1" kern="1200" dirty="0">
              <a:solidFill>
                <a:schemeClr val="bg1"/>
              </a:solidFill>
              <a:effectLst/>
              <a:latin typeface="Arial Narrow"/>
              <a:cs typeface="Arial Narrow"/>
            </a:rPr>
            <a:t>I CAN DO IT!</a:t>
          </a:r>
        </a:p>
      </dsp:txBody>
      <dsp:txXfrm>
        <a:off x="1624428" y="4306667"/>
        <a:ext cx="5297931" cy="1513638"/>
      </dsp:txXfrm>
    </dsp:sp>
    <dsp:sp modelId="{CD75AA14-522F-4D50-B563-99D01CB9D9D6}">
      <dsp:nvSpPr>
        <dsp:cNvPr id="0" name=""/>
        <dsp:cNvSpPr/>
      </dsp:nvSpPr>
      <dsp:spPr>
        <a:xfrm>
          <a:off x="6409563" y="1438846"/>
          <a:ext cx="1233297" cy="1233297"/>
        </a:xfrm>
        <a:prstGeom prst="downArrow">
          <a:avLst>
            <a:gd name="adj1" fmla="val 55000"/>
            <a:gd name="adj2" fmla="val 45000"/>
          </a:avLst>
        </a:prstGeom>
        <a:solidFill>
          <a:srgbClr val="9AD2FF">
            <a:alpha val="9000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6687055" y="1438846"/>
        <a:ext cx="678313" cy="928056"/>
      </dsp:txXfrm>
    </dsp:sp>
    <dsp:sp modelId="{C17CC383-C50B-41C0-9D31-92C9DF6E2DA7}">
      <dsp:nvSpPr>
        <dsp:cNvPr id="0" name=""/>
        <dsp:cNvSpPr/>
      </dsp:nvSpPr>
      <dsp:spPr>
        <a:xfrm>
          <a:off x="7162802" y="3276601"/>
          <a:ext cx="1233297" cy="1233297"/>
        </a:xfrm>
        <a:prstGeom prst="downArrow">
          <a:avLst>
            <a:gd name="adj1" fmla="val 55000"/>
            <a:gd name="adj2" fmla="val 45000"/>
          </a:avLst>
        </a:prstGeom>
        <a:solidFill>
          <a:srgbClr val="9AD2FF">
            <a:alpha val="9000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7440294" y="3276601"/>
        <a:ext cx="678313" cy="928056"/>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1941E1-2383-4E58-9CE7-F46177D8B648}">
      <dsp:nvSpPr>
        <dsp:cNvPr id="0" name=""/>
        <dsp:cNvSpPr/>
      </dsp:nvSpPr>
      <dsp:spPr>
        <a:xfrm>
          <a:off x="0" y="5512"/>
          <a:ext cx="8229600" cy="113197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rtl="0">
            <a:lnSpc>
              <a:spcPct val="90000"/>
            </a:lnSpc>
            <a:spcBef>
              <a:spcPct val="0"/>
            </a:spcBef>
            <a:spcAft>
              <a:spcPct val="35000"/>
            </a:spcAft>
            <a:buNone/>
          </a:pPr>
          <a:r>
            <a:rPr lang="en-US" sz="4300" b="0" kern="1200" dirty="0">
              <a:effectLst>
                <a:outerShdw blurRad="38100" dist="38100" dir="2700000" algn="tl">
                  <a:srgbClr val="000000">
                    <a:alpha val="43137"/>
                  </a:srgbClr>
                </a:outerShdw>
              </a:effectLst>
              <a:latin typeface="Arial Black"/>
              <a:cs typeface="Arial Black"/>
            </a:rPr>
            <a:t>What is a Mindset</a:t>
          </a:r>
        </a:p>
      </dsp:txBody>
      <dsp:txXfrm>
        <a:off x="55258" y="60770"/>
        <a:ext cx="8119084" cy="1021459"/>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EE7F54-7380-47FA-8945-A931DD7D4DF9}">
      <dsp:nvSpPr>
        <dsp:cNvPr id="0" name=""/>
        <dsp:cNvSpPr/>
      </dsp:nvSpPr>
      <dsp:spPr>
        <a:xfrm>
          <a:off x="0" y="1662"/>
          <a:ext cx="7349833" cy="2311729"/>
        </a:xfrm>
        <a:prstGeom prst="roundRect">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A habitual or characteristic mental attitude or an inclination or disposition that influences or determines a person's responses to and interpretations of situations.</a:t>
          </a:r>
        </a:p>
      </dsp:txBody>
      <dsp:txXfrm>
        <a:off x="112849" y="114511"/>
        <a:ext cx="7124135" cy="2086031"/>
      </dsp:txXfrm>
    </dsp:sp>
    <dsp:sp modelId="{EC79D9BA-7A6B-C246-825E-B1BFD975DB72}">
      <dsp:nvSpPr>
        <dsp:cNvPr id="0" name=""/>
        <dsp:cNvSpPr/>
      </dsp:nvSpPr>
      <dsp:spPr>
        <a:xfrm>
          <a:off x="0" y="2581776"/>
          <a:ext cx="7349833" cy="1861338"/>
        </a:xfrm>
        <a:prstGeom prst="roundRect">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t>If you refer to someone's mindset, you mean their general attitudes and the way they typically think about things.</a:t>
          </a:r>
          <a:endParaRPr lang="en-US" sz="2800" b="1" kern="1200" dirty="0">
            <a:effectLst>
              <a:outerShdw blurRad="38100" dist="38100" dir="2700000" algn="tl">
                <a:srgbClr val="000000">
                  <a:alpha val="43137"/>
                </a:srgbClr>
              </a:outerShdw>
            </a:effectLst>
          </a:endParaRPr>
        </a:p>
      </dsp:txBody>
      <dsp:txXfrm>
        <a:off x="90863" y="2672639"/>
        <a:ext cx="7168107" cy="16796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C04C6-8EA4-5247-A286-4C0BB40C5957}">
      <dsp:nvSpPr>
        <dsp:cNvPr id="0" name=""/>
        <dsp:cNvSpPr/>
      </dsp:nvSpPr>
      <dsp:spPr>
        <a:xfrm>
          <a:off x="0" y="804156"/>
          <a:ext cx="8639741"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C2B32C3-6C85-BD4B-B74B-83124F5DAF01}">
      <dsp:nvSpPr>
        <dsp:cNvPr id="0" name=""/>
        <dsp:cNvSpPr/>
      </dsp:nvSpPr>
      <dsp:spPr>
        <a:xfrm>
          <a:off x="394352" y="319875"/>
          <a:ext cx="8241004" cy="87647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593" tIns="0" rIns="228593" bIns="0" numCol="1" spcCol="1270" anchor="ctr" anchorCtr="0">
          <a:noAutofit/>
        </a:bodyPr>
        <a:lstStyle/>
        <a:p>
          <a:pPr marL="0" lvl="0" indent="0" algn="l" defTabSz="1022350">
            <a:lnSpc>
              <a:spcPct val="90000"/>
            </a:lnSpc>
            <a:spcBef>
              <a:spcPct val="0"/>
            </a:spcBef>
            <a:spcAft>
              <a:spcPts val="0"/>
            </a:spcAft>
            <a:buNone/>
          </a:pPr>
          <a:r>
            <a:rPr lang="en-US" sz="2300" kern="1200" dirty="0"/>
            <a:t>Share strategies to ensure integration with the academic curriculum and all activities of the school.</a:t>
          </a:r>
        </a:p>
      </dsp:txBody>
      <dsp:txXfrm>
        <a:off x="437138" y="362661"/>
        <a:ext cx="8155432" cy="790901"/>
      </dsp:txXfrm>
    </dsp:sp>
    <dsp:sp modelId="{42C16362-3B5B-E645-9DAD-5FBEF3441ACA}">
      <dsp:nvSpPr>
        <dsp:cNvPr id="0" name=""/>
        <dsp:cNvSpPr/>
      </dsp:nvSpPr>
      <dsp:spPr>
        <a:xfrm>
          <a:off x="0" y="1721981"/>
          <a:ext cx="8639741"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E5F9D0D-BB9C-874D-9267-89B35F4BF97F}">
      <dsp:nvSpPr>
        <dsp:cNvPr id="0" name=""/>
        <dsp:cNvSpPr/>
      </dsp:nvSpPr>
      <dsp:spPr>
        <a:xfrm>
          <a:off x="394352" y="1457886"/>
          <a:ext cx="8241004" cy="680224"/>
        </a:xfrm>
        <a:prstGeom prst="roundRect">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593" tIns="0" rIns="228593" bIns="0" numCol="1" spcCol="1270" anchor="ctr" anchorCtr="0">
          <a:noAutofit/>
        </a:bodyPr>
        <a:lstStyle/>
        <a:p>
          <a:pPr marL="0" lvl="0" indent="0" algn="l" defTabSz="1022350">
            <a:lnSpc>
              <a:spcPct val="90000"/>
            </a:lnSpc>
            <a:spcBef>
              <a:spcPct val="0"/>
            </a:spcBef>
            <a:spcAft>
              <a:spcPts val="0"/>
            </a:spcAft>
            <a:buNone/>
          </a:pPr>
          <a:r>
            <a:rPr lang="en-US" sz="2300" kern="1200" dirty="0"/>
            <a:t>Provide support  for our CC! Champions to be able to train, support and engage others at your school or organization.</a:t>
          </a:r>
        </a:p>
      </dsp:txBody>
      <dsp:txXfrm>
        <a:off x="427558" y="1491092"/>
        <a:ext cx="8174592" cy="613812"/>
      </dsp:txXfrm>
    </dsp:sp>
    <dsp:sp modelId="{5397E197-80A3-8446-92A2-71716C4C8A93}">
      <dsp:nvSpPr>
        <dsp:cNvPr id="0" name=""/>
        <dsp:cNvSpPr/>
      </dsp:nvSpPr>
      <dsp:spPr>
        <a:xfrm>
          <a:off x="0" y="2938466"/>
          <a:ext cx="8639741"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9755A4C-456D-FB44-AF23-9FCDD5306E31}">
      <dsp:nvSpPr>
        <dsp:cNvPr id="0" name=""/>
        <dsp:cNvSpPr/>
      </dsp:nvSpPr>
      <dsp:spPr>
        <a:xfrm>
          <a:off x="355625" y="2290153"/>
          <a:ext cx="8241004" cy="978884"/>
        </a:xfrm>
        <a:prstGeom prst="roundRect">
          <a:avLst/>
        </a:prstGeom>
        <a:solidFill>
          <a:schemeClr val="accent6">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593" tIns="0" rIns="228593" bIns="0" numCol="1" spcCol="1270" anchor="ctr" anchorCtr="0">
          <a:noAutofit/>
        </a:bodyPr>
        <a:lstStyle/>
        <a:p>
          <a:pPr marL="0" lvl="0" indent="0" algn="l" defTabSz="1022350">
            <a:lnSpc>
              <a:spcPct val="90000"/>
            </a:lnSpc>
            <a:spcBef>
              <a:spcPct val="0"/>
            </a:spcBef>
            <a:spcAft>
              <a:spcPts val="0"/>
            </a:spcAft>
            <a:buNone/>
          </a:pPr>
          <a:r>
            <a:rPr lang="en-US" sz="2300" kern="1200" dirty="0"/>
            <a:t>Discuss how to bring about change in a school regarding staff attitudes about character and the effort needed  to change student behavior.</a:t>
          </a:r>
        </a:p>
      </dsp:txBody>
      <dsp:txXfrm>
        <a:off x="403410" y="2337938"/>
        <a:ext cx="8145434" cy="883314"/>
      </dsp:txXfrm>
    </dsp:sp>
    <dsp:sp modelId="{15101655-9EC3-884A-996A-DB29D6F94F07}">
      <dsp:nvSpPr>
        <dsp:cNvPr id="0" name=""/>
        <dsp:cNvSpPr/>
      </dsp:nvSpPr>
      <dsp:spPr>
        <a:xfrm>
          <a:off x="0" y="4110737"/>
          <a:ext cx="8639741"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F79FDF4-C8CA-9F44-A680-67F275307803}">
      <dsp:nvSpPr>
        <dsp:cNvPr id="0" name=""/>
        <dsp:cNvSpPr/>
      </dsp:nvSpPr>
      <dsp:spPr>
        <a:xfrm>
          <a:off x="334354" y="3522548"/>
          <a:ext cx="8226307" cy="934671"/>
        </a:xfrm>
        <a:prstGeom prst="round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593" tIns="0" rIns="228593" bIns="0" numCol="1" spcCol="1270" anchor="ctr" anchorCtr="0">
          <a:noAutofit/>
        </a:bodyPr>
        <a:lstStyle/>
        <a:p>
          <a:pPr marL="0" lvl="0" indent="0" algn="l" defTabSz="1022350">
            <a:lnSpc>
              <a:spcPct val="90000"/>
            </a:lnSpc>
            <a:spcBef>
              <a:spcPct val="0"/>
            </a:spcBef>
            <a:spcAft>
              <a:spcPts val="0"/>
            </a:spcAft>
            <a:buNone/>
          </a:pPr>
          <a:r>
            <a:rPr lang="en-US" sz="2300" kern="1200" dirty="0"/>
            <a:t>Understand that CHARACTER COUNTS! promotes the Six Pillars of Character and the desired traits in the Social/Emotional and Academic domains and school climate.</a:t>
          </a:r>
        </a:p>
      </dsp:txBody>
      <dsp:txXfrm>
        <a:off x="379981" y="3568175"/>
        <a:ext cx="8135053" cy="843417"/>
      </dsp:txXfrm>
    </dsp:sp>
    <dsp:sp modelId="{2E83677A-7BB7-0C49-846C-58CA84FF2FED}">
      <dsp:nvSpPr>
        <dsp:cNvPr id="0" name=""/>
        <dsp:cNvSpPr/>
      </dsp:nvSpPr>
      <dsp:spPr>
        <a:xfrm>
          <a:off x="0" y="5342943"/>
          <a:ext cx="8639741"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8CB7A07-3176-774E-8B36-99C058BC0682}">
      <dsp:nvSpPr>
        <dsp:cNvPr id="0" name=""/>
        <dsp:cNvSpPr/>
      </dsp:nvSpPr>
      <dsp:spPr>
        <a:xfrm>
          <a:off x="318922" y="4675575"/>
          <a:ext cx="8241004" cy="101317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593" tIns="0" rIns="228593" bIns="0" numCol="1" spcCol="1270" anchor="ctr" anchorCtr="0">
          <a:noAutofit/>
        </a:bodyPr>
        <a:lstStyle/>
        <a:p>
          <a:pPr marL="0" lvl="0" indent="0" algn="l" defTabSz="1022350">
            <a:lnSpc>
              <a:spcPct val="90000"/>
            </a:lnSpc>
            <a:spcBef>
              <a:spcPct val="0"/>
            </a:spcBef>
            <a:spcAft>
              <a:spcPts val="0"/>
            </a:spcAft>
            <a:buNone/>
          </a:pPr>
          <a:r>
            <a:rPr lang="en-US" sz="2300" kern="1200" dirty="0"/>
            <a:t>Have teams leave the workshop with an implementation plan that is organized and purposeful.</a:t>
          </a:r>
        </a:p>
      </dsp:txBody>
      <dsp:txXfrm>
        <a:off x="368381" y="4725034"/>
        <a:ext cx="8142086" cy="914257"/>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43EDC-62D1-4ED4-82F7-B9261B653B48}">
      <dsp:nvSpPr>
        <dsp:cNvPr id="0" name=""/>
        <dsp:cNvSpPr/>
      </dsp:nvSpPr>
      <dsp:spPr>
        <a:xfrm>
          <a:off x="0" y="1079"/>
          <a:ext cx="8229600" cy="1141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b="0" kern="1200" dirty="0">
              <a:effectLst>
                <a:outerShdw blurRad="38100" dist="38100" dir="2700000" algn="tl">
                  <a:srgbClr val="000000">
                    <a:alpha val="43137"/>
                  </a:srgbClr>
                </a:outerShdw>
              </a:effectLst>
              <a:latin typeface="Arial Black"/>
              <a:cs typeface="Arial Black"/>
            </a:rPr>
            <a:t>Do you see the arrow?</a:t>
          </a:r>
        </a:p>
      </dsp:txBody>
      <dsp:txXfrm>
        <a:off x="55744" y="56823"/>
        <a:ext cx="8118112" cy="1030432"/>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43EDC-62D1-4ED4-82F7-B9261B653B48}">
      <dsp:nvSpPr>
        <dsp:cNvPr id="0" name=""/>
        <dsp:cNvSpPr/>
      </dsp:nvSpPr>
      <dsp:spPr>
        <a:xfrm>
          <a:off x="0" y="539"/>
          <a:ext cx="8229600" cy="1141920"/>
        </a:xfrm>
        <a:prstGeom prst="roundRect">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b="0" kern="1200" dirty="0">
              <a:effectLst>
                <a:outerShdw blurRad="38100" dist="38100" dir="2700000" algn="tl">
                  <a:srgbClr val="000000">
                    <a:alpha val="43137"/>
                  </a:srgbClr>
                </a:outerShdw>
              </a:effectLst>
              <a:latin typeface="Arial Black"/>
              <a:cs typeface="Arial Black"/>
            </a:rPr>
            <a:t>Do you see the arrow?</a:t>
          </a:r>
        </a:p>
      </dsp:txBody>
      <dsp:txXfrm>
        <a:off x="55744" y="56283"/>
        <a:ext cx="8118112" cy="1030432"/>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C5030-5947-4F41-BC00-A4DB6FC6F23F}">
      <dsp:nvSpPr>
        <dsp:cNvPr id="0" name=""/>
        <dsp:cNvSpPr/>
      </dsp:nvSpPr>
      <dsp:spPr>
        <a:xfrm>
          <a:off x="0" y="0"/>
          <a:ext cx="8763000" cy="1179360"/>
        </a:xfrm>
        <a:prstGeom prst="round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b="0" kern="1200" dirty="0">
              <a:solidFill>
                <a:schemeClr val="bg1"/>
              </a:solidFill>
              <a:effectLst>
                <a:outerShdw blurRad="38100" dist="38100" dir="2700000" algn="tl">
                  <a:srgbClr val="000000">
                    <a:alpha val="43137"/>
                  </a:srgbClr>
                </a:outerShdw>
              </a:effectLst>
              <a:latin typeface="Arial Black"/>
              <a:cs typeface="Arial Black"/>
            </a:rPr>
            <a:t>How many arrows are there? </a:t>
          </a:r>
        </a:p>
      </dsp:txBody>
      <dsp:txXfrm>
        <a:off x="57572" y="57572"/>
        <a:ext cx="8647856" cy="1064216"/>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7EFCA-8171-44C9-9773-E7CA56A96B37}">
      <dsp:nvSpPr>
        <dsp:cNvPr id="0" name=""/>
        <dsp:cNvSpPr/>
      </dsp:nvSpPr>
      <dsp:spPr>
        <a:xfrm>
          <a:off x="0" y="421"/>
          <a:ext cx="8229600" cy="114257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rtl="0">
            <a:lnSpc>
              <a:spcPct val="90000"/>
            </a:lnSpc>
            <a:spcBef>
              <a:spcPct val="0"/>
            </a:spcBef>
            <a:spcAft>
              <a:spcPct val="35000"/>
            </a:spcAft>
            <a:buNone/>
          </a:pPr>
          <a:r>
            <a:rPr lang="en-US" sz="4400" b="0" kern="1200" dirty="0">
              <a:effectLst>
                <a:outerShdw blurRad="38100" dist="38100" dir="2700000" algn="tl">
                  <a:srgbClr val="000000">
                    <a:alpha val="43137"/>
                  </a:srgbClr>
                </a:outerShdw>
              </a:effectLst>
              <a:latin typeface="Arial Black"/>
              <a:cs typeface="Arial Black"/>
            </a:rPr>
            <a:t>What do you see?</a:t>
          </a:r>
        </a:p>
      </dsp:txBody>
      <dsp:txXfrm>
        <a:off x="55776" y="56197"/>
        <a:ext cx="8118048" cy="1031026"/>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C00C9-2479-4CAD-8607-52AB58A629B9}">
      <dsp:nvSpPr>
        <dsp:cNvPr id="0" name=""/>
        <dsp:cNvSpPr/>
      </dsp:nvSpPr>
      <dsp:spPr>
        <a:xfrm>
          <a:off x="0" y="922"/>
          <a:ext cx="8229600" cy="943640"/>
        </a:xfrm>
        <a:prstGeom prst="roundRect">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b" anchorCtr="0">
          <a:noAutofit/>
        </a:bodyPr>
        <a:lstStyle/>
        <a:p>
          <a:pPr marL="0" lvl="0" indent="0" algn="ctr" defTabSz="1778000" rtl="0">
            <a:lnSpc>
              <a:spcPct val="90000"/>
            </a:lnSpc>
            <a:spcBef>
              <a:spcPct val="0"/>
            </a:spcBef>
            <a:spcAft>
              <a:spcPct val="35000"/>
            </a:spcAft>
            <a:buNone/>
          </a:pPr>
          <a:r>
            <a:rPr lang="en-US" sz="4000" b="0" kern="1200" dirty="0">
              <a:solidFill>
                <a:schemeClr val="bg1"/>
              </a:solidFill>
              <a:effectLst>
                <a:outerShdw blurRad="38100" dist="38100" dir="2700000" algn="tl">
                  <a:srgbClr val="000000">
                    <a:alpha val="43137"/>
                  </a:srgbClr>
                </a:outerShdw>
              </a:effectLst>
              <a:latin typeface="Arial Black"/>
              <a:cs typeface="Arial Black"/>
            </a:rPr>
            <a:t>Mindsets and Perception</a:t>
          </a:r>
        </a:p>
      </dsp:txBody>
      <dsp:txXfrm>
        <a:off x="46065" y="46987"/>
        <a:ext cx="8137470" cy="851510"/>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ECFD8E-7B3C-9A41-9FD8-C01D61F60969}">
      <dsp:nvSpPr>
        <dsp:cNvPr id="0" name=""/>
        <dsp:cNvSpPr/>
      </dsp:nvSpPr>
      <dsp:spPr>
        <a:xfrm>
          <a:off x="0" y="3556305"/>
          <a:ext cx="8382000" cy="1167258"/>
        </a:xfrm>
        <a:prstGeom prst="rect">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b="0" kern="1200" dirty="0"/>
            <a:t>The brain adopts strategies and looks for patterns</a:t>
          </a:r>
        </a:p>
      </dsp:txBody>
      <dsp:txXfrm>
        <a:off x="0" y="3556305"/>
        <a:ext cx="8382000" cy="1167258"/>
      </dsp:txXfrm>
    </dsp:sp>
    <dsp:sp modelId="{1DC809ED-AF2D-1A4E-B2BE-A7A3E798C38C}">
      <dsp:nvSpPr>
        <dsp:cNvPr id="0" name=""/>
        <dsp:cNvSpPr/>
      </dsp:nvSpPr>
      <dsp:spPr>
        <a:xfrm rot="10800000">
          <a:off x="0" y="1810094"/>
          <a:ext cx="8382000" cy="1795244"/>
        </a:xfrm>
        <a:prstGeom prst="upArrowCallou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b="0" kern="1200" dirty="0">
              <a:solidFill>
                <a:schemeClr val="bg1"/>
              </a:solidFill>
            </a:rPr>
            <a:t>What we see is affected by our vantage point and we often do not see all that is before our eyes</a:t>
          </a:r>
        </a:p>
      </dsp:txBody>
      <dsp:txXfrm rot="10800000">
        <a:off x="0" y="1810094"/>
        <a:ext cx="8382000" cy="1166496"/>
      </dsp:txXfrm>
    </dsp:sp>
    <dsp:sp modelId="{38E43901-BAD4-594C-8CE6-69D5237C292A}">
      <dsp:nvSpPr>
        <dsp:cNvPr id="0" name=""/>
        <dsp:cNvSpPr/>
      </dsp:nvSpPr>
      <dsp:spPr>
        <a:xfrm rot="10800000">
          <a:off x="0" y="72680"/>
          <a:ext cx="8382000" cy="1795244"/>
        </a:xfrm>
        <a:prstGeom prst="upArrowCallout">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b="0" kern="1200" dirty="0">
              <a:solidFill>
                <a:schemeClr val="bg1"/>
              </a:solidFill>
            </a:rPr>
            <a:t>What we see is not necessarily what is</a:t>
          </a:r>
        </a:p>
      </dsp:txBody>
      <dsp:txXfrm rot="10800000">
        <a:off x="0" y="72680"/>
        <a:ext cx="8382000" cy="1166496"/>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920337-E605-438B-A048-73D9997D5477}">
      <dsp:nvSpPr>
        <dsp:cNvPr id="0" name=""/>
        <dsp:cNvSpPr/>
      </dsp:nvSpPr>
      <dsp:spPr>
        <a:xfrm>
          <a:off x="26720" y="176625"/>
          <a:ext cx="8607959" cy="789750"/>
        </a:xfrm>
        <a:prstGeom prst="roundRect">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0" kern="1200" dirty="0">
              <a:effectLst>
                <a:outerShdw blurRad="38100" dist="38100" dir="2700000" algn="tl">
                  <a:srgbClr val="000000">
                    <a:alpha val="43137"/>
                  </a:srgbClr>
                </a:outerShdw>
              </a:effectLst>
              <a:latin typeface="Arial Black"/>
              <a:cs typeface="Arial Black"/>
            </a:rPr>
            <a:t>Mindset Choices That Change Your Life</a:t>
          </a:r>
        </a:p>
      </dsp:txBody>
      <dsp:txXfrm>
        <a:off x="65272" y="215177"/>
        <a:ext cx="8530855" cy="712646"/>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093DC3-ECE6-4C38-8CBB-59A0D960DE6A}">
      <dsp:nvSpPr>
        <dsp:cNvPr id="0" name=""/>
        <dsp:cNvSpPr/>
      </dsp:nvSpPr>
      <dsp:spPr>
        <a:xfrm>
          <a:off x="2782807" y="2931350"/>
          <a:ext cx="3070385" cy="2172325"/>
        </a:xfrm>
        <a:prstGeom prst="ellipse">
          <a:avLst/>
        </a:prstGeom>
        <a:solidFill>
          <a:srgbClr val="8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0">
            <a:lnSpc>
              <a:spcPct val="90000"/>
            </a:lnSpc>
            <a:spcBef>
              <a:spcPct val="0"/>
            </a:spcBef>
            <a:spcAft>
              <a:spcPct val="35000"/>
            </a:spcAft>
            <a:buNone/>
          </a:pPr>
          <a:r>
            <a:rPr lang="en-US" sz="3000" b="1" kern="1200" dirty="0">
              <a:effectLst>
                <a:outerShdw blurRad="38100" dist="38100" dir="2700000" algn="tl">
                  <a:srgbClr val="000000">
                    <a:alpha val="43137"/>
                  </a:srgbClr>
                </a:outerShdw>
              </a:effectLst>
            </a:rPr>
            <a:t>MINDSETS</a:t>
          </a:r>
        </a:p>
      </dsp:txBody>
      <dsp:txXfrm>
        <a:off x="3232454" y="3249480"/>
        <a:ext cx="2171091" cy="1536065"/>
      </dsp:txXfrm>
    </dsp:sp>
    <dsp:sp modelId="{679EF6AA-E46F-49C7-A71A-809DEB30BEA6}">
      <dsp:nvSpPr>
        <dsp:cNvPr id="0" name=""/>
        <dsp:cNvSpPr/>
      </dsp:nvSpPr>
      <dsp:spPr>
        <a:xfrm rot="10800000">
          <a:off x="1127365" y="3707956"/>
          <a:ext cx="1564391" cy="619112"/>
        </a:xfrm>
        <a:prstGeom prst="leftArrow">
          <a:avLst>
            <a:gd name="adj1" fmla="val 60000"/>
            <a:gd name="adj2" fmla="val 50000"/>
          </a:avLst>
        </a:prstGeom>
        <a:solidFill>
          <a:srgbClr val="8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9BA755C-32A3-4015-975C-5FAED3CEFA15}">
      <dsp:nvSpPr>
        <dsp:cNvPr id="0" name=""/>
        <dsp:cNvSpPr/>
      </dsp:nvSpPr>
      <dsp:spPr>
        <a:xfrm>
          <a:off x="95511" y="3192029"/>
          <a:ext cx="2063708" cy="1650967"/>
        </a:xfrm>
        <a:prstGeom prst="roundRect">
          <a:avLst>
            <a:gd name="adj" fmla="val 10000"/>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rtl="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Positive or negative</a:t>
          </a:r>
          <a:endParaRPr lang="en-US" sz="2400" kern="1200" dirty="0">
            <a:effectLst>
              <a:outerShdw blurRad="38100" dist="38100" dir="2700000" algn="tl">
                <a:srgbClr val="000000">
                  <a:alpha val="43137"/>
                </a:srgbClr>
              </a:outerShdw>
            </a:effectLst>
          </a:endParaRPr>
        </a:p>
      </dsp:txBody>
      <dsp:txXfrm>
        <a:off x="143866" y="3240384"/>
        <a:ext cx="1966998" cy="1554257"/>
      </dsp:txXfrm>
    </dsp:sp>
    <dsp:sp modelId="{B60B718F-B0CD-426A-A454-126DEEBB3D74}">
      <dsp:nvSpPr>
        <dsp:cNvPr id="0" name=""/>
        <dsp:cNvSpPr/>
      </dsp:nvSpPr>
      <dsp:spPr>
        <a:xfrm rot="13301280">
          <a:off x="1531839" y="2116012"/>
          <a:ext cx="1997295" cy="619112"/>
        </a:xfrm>
        <a:prstGeom prst="leftArrow">
          <a:avLst>
            <a:gd name="adj1" fmla="val 60000"/>
            <a:gd name="adj2" fmla="val 50000"/>
          </a:avLst>
        </a:prstGeom>
        <a:solidFill>
          <a:srgbClr val="8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5B2845A-0146-4E3F-BCB7-19BFA9275078}">
      <dsp:nvSpPr>
        <dsp:cNvPr id="0" name=""/>
        <dsp:cNvSpPr/>
      </dsp:nvSpPr>
      <dsp:spPr>
        <a:xfrm>
          <a:off x="423703" y="935910"/>
          <a:ext cx="2722031" cy="1650967"/>
        </a:xfrm>
        <a:prstGeom prst="roundRect">
          <a:avLst>
            <a:gd name="adj" fmla="val 10000"/>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rtl="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Growth or fixed</a:t>
          </a:r>
        </a:p>
      </dsp:txBody>
      <dsp:txXfrm>
        <a:off x="472058" y="984265"/>
        <a:ext cx="2625321" cy="1554257"/>
      </dsp:txXfrm>
    </dsp:sp>
    <dsp:sp modelId="{21EF7706-0536-4730-AD21-DCC271F478F3}">
      <dsp:nvSpPr>
        <dsp:cNvPr id="0" name=""/>
        <dsp:cNvSpPr/>
      </dsp:nvSpPr>
      <dsp:spPr>
        <a:xfrm rot="16200000">
          <a:off x="3323637" y="1511684"/>
          <a:ext cx="1988725" cy="619112"/>
        </a:xfrm>
        <a:prstGeom prst="leftArrow">
          <a:avLst>
            <a:gd name="adj1" fmla="val 60000"/>
            <a:gd name="adj2" fmla="val 50000"/>
          </a:avLst>
        </a:prstGeom>
        <a:solidFill>
          <a:srgbClr val="8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D628F73-A9BB-4BE0-94FC-517C6774E8F8}">
      <dsp:nvSpPr>
        <dsp:cNvPr id="0" name=""/>
        <dsp:cNvSpPr/>
      </dsp:nvSpPr>
      <dsp:spPr>
        <a:xfrm>
          <a:off x="3286145" y="1394"/>
          <a:ext cx="2063708" cy="1650967"/>
        </a:xfrm>
        <a:prstGeom prst="roundRect">
          <a:avLst>
            <a:gd name="adj" fmla="val 10000"/>
          </a:avLst>
        </a:prstGeom>
        <a:solidFill>
          <a:srgbClr val="008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rtl="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Ethics or expediency</a:t>
          </a:r>
        </a:p>
      </dsp:txBody>
      <dsp:txXfrm>
        <a:off x="3334500" y="49749"/>
        <a:ext cx="1966998" cy="1554257"/>
      </dsp:txXfrm>
    </dsp:sp>
    <dsp:sp modelId="{4D3FE686-3797-4CED-B296-71848EF28730}">
      <dsp:nvSpPr>
        <dsp:cNvPr id="0" name=""/>
        <dsp:cNvSpPr/>
      </dsp:nvSpPr>
      <dsp:spPr>
        <a:xfrm rot="19112004">
          <a:off x="5113263" y="2117216"/>
          <a:ext cx="2009707" cy="619112"/>
        </a:xfrm>
        <a:prstGeom prst="leftArrow">
          <a:avLst>
            <a:gd name="adj1" fmla="val 60000"/>
            <a:gd name="adj2" fmla="val 50000"/>
          </a:avLst>
        </a:prstGeom>
        <a:solidFill>
          <a:srgbClr val="8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A21E3C1-7CEA-4E80-8193-AD35FC8C0708}">
      <dsp:nvSpPr>
        <dsp:cNvPr id="0" name=""/>
        <dsp:cNvSpPr/>
      </dsp:nvSpPr>
      <dsp:spPr>
        <a:xfrm>
          <a:off x="5574489" y="935891"/>
          <a:ext cx="2593215" cy="1650967"/>
        </a:xfrm>
        <a:prstGeom prst="roundRect">
          <a:avLst>
            <a:gd name="adj" fmla="val 10000"/>
          </a:avLst>
        </a:prstGeom>
        <a:solidFill>
          <a:srgbClr val="152F7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rtl="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Accountability or excuses</a:t>
          </a:r>
          <a:endParaRPr lang="en-US" sz="2400" kern="1200" dirty="0">
            <a:effectLst>
              <a:outerShdw blurRad="38100" dist="38100" dir="2700000" algn="tl">
                <a:srgbClr val="000000">
                  <a:alpha val="43137"/>
                </a:srgbClr>
              </a:outerShdw>
            </a:effectLst>
          </a:endParaRPr>
        </a:p>
      </dsp:txBody>
      <dsp:txXfrm>
        <a:off x="5622844" y="984246"/>
        <a:ext cx="2496505" cy="1554257"/>
      </dsp:txXfrm>
    </dsp:sp>
    <dsp:sp modelId="{53515286-0C55-4A74-9979-28DA6D6A7FDD}">
      <dsp:nvSpPr>
        <dsp:cNvPr id="0" name=""/>
        <dsp:cNvSpPr/>
      </dsp:nvSpPr>
      <dsp:spPr>
        <a:xfrm>
          <a:off x="5944242" y="3707956"/>
          <a:ext cx="1564391" cy="619112"/>
        </a:xfrm>
        <a:prstGeom prst="leftArrow">
          <a:avLst>
            <a:gd name="adj1" fmla="val 60000"/>
            <a:gd name="adj2" fmla="val 50000"/>
          </a:avLst>
        </a:prstGeom>
        <a:solidFill>
          <a:srgbClr val="8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1E47A69-4AFE-4305-9608-2D91BA6A9848}">
      <dsp:nvSpPr>
        <dsp:cNvPr id="0" name=""/>
        <dsp:cNvSpPr/>
      </dsp:nvSpPr>
      <dsp:spPr>
        <a:xfrm>
          <a:off x="6476779" y="3192029"/>
          <a:ext cx="2063708" cy="1650967"/>
        </a:xfrm>
        <a:prstGeom prst="roundRect">
          <a:avLst>
            <a:gd name="adj" fmla="val 10000"/>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rtl="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Judgmental or acceptance</a:t>
          </a:r>
          <a:endParaRPr lang="en-US" sz="2400" kern="1200" dirty="0">
            <a:effectLst>
              <a:outerShdw blurRad="38100" dist="38100" dir="2700000" algn="tl">
                <a:srgbClr val="000000">
                  <a:alpha val="43137"/>
                </a:srgbClr>
              </a:outerShdw>
            </a:effectLst>
          </a:endParaRPr>
        </a:p>
      </dsp:txBody>
      <dsp:txXfrm>
        <a:off x="6525134" y="3240384"/>
        <a:ext cx="1966998" cy="1554257"/>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72DA5-EDE5-48AD-AC3C-CBF7815C3BEB}">
      <dsp:nvSpPr>
        <dsp:cNvPr id="0" name=""/>
        <dsp:cNvSpPr/>
      </dsp:nvSpPr>
      <dsp:spPr>
        <a:xfrm>
          <a:off x="0" y="539"/>
          <a:ext cx="8229600" cy="1141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0" kern="1200" dirty="0">
              <a:latin typeface="Arial Black"/>
              <a:cs typeface="Arial Black"/>
            </a:rPr>
            <a:t>Most Powerful Mindsets</a:t>
          </a:r>
        </a:p>
      </dsp:txBody>
      <dsp:txXfrm>
        <a:off x="55744" y="56283"/>
        <a:ext cx="8118112" cy="1030432"/>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3E822-B845-4340-8545-7A6C69813F65}">
      <dsp:nvSpPr>
        <dsp:cNvPr id="0" name=""/>
        <dsp:cNvSpPr/>
      </dsp:nvSpPr>
      <dsp:spPr>
        <a:xfrm>
          <a:off x="1913692" y="0"/>
          <a:ext cx="2851927" cy="2851927"/>
        </a:xfrm>
        <a:prstGeom prst="ellipse">
          <a:avLst/>
        </a:prstGeom>
        <a:solidFill>
          <a:schemeClr val="accent2">
            <a:lumMod val="60000"/>
            <a:lumOff val="40000"/>
          </a:schemeClr>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0" tIns="0" rIns="0" bIns="0" numCol="1" spcCol="1270" anchor="ctr" anchorCtr="0">
          <a:noAutofit/>
        </a:bodyPr>
        <a:lstStyle/>
        <a:p>
          <a:pPr marL="0" lvl="0" indent="0" algn="ctr" defTabSz="1600200" rtl="0">
            <a:lnSpc>
              <a:spcPct val="90000"/>
            </a:lnSpc>
            <a:spcBef>
              <a:spcPct val="0"/>
            </a:spcBef>
            <a:spcAft>
              <a:spcPct val="35000"/>
            </a:spcAft>
            <a:buNone/>
          </a:pPr>
          <a:r>
            <a:rPr lang="en-US" sz="3600" b="1" kern="1200" dirty="0"/>
            <a:t>Positivity</a:t>
          </a:r>
          <a:r>
            <a:rPr lang="en-US" sz="4400" b="1" kern="1200" dirty="0"/>
            <a:t> </a:t>
          </a:r>
          <a:r>
            <a:rPr lang="en-US" sz="2400" b="1" kern="1200" dirty="0"/>
            <a:t>SE4.5 </a:t>
          </a:r>
          <a:endParaRPr lang="en-US" sz="2400" kern="1200" dirty="0"/>
        </a:p>
      </dsp:txBody>
      <dsp:txXfrm>
        <a:off x="2293949" y="499087"/>
        <a:ext cx="2091413" cy="1283367"/>
      </dsp:txXfrm>
    </dsp:sp>
    <dsp:sp modelId="{C2E770E7-21B7-4E93-A976-3A4D77183AE8}">
      <dsp:nvSpPr>
        <dsp:cNvPr id="0" name=""/>
        <dsp:cNvSpPr/>
      </dsp:nvSpPr>
      <dsp:spPr>
        <a:xfrm>
          <a:off x="3892483" y="1859580"/>
          <a:ext cx="2851927" cy="2851927"/>
        </a:xfrm>
        <a:prstGeom prst="ellipse">
          <a:avLst/>
        </a:prstGeom>
        <a:solidFill>
          <a:srgbClr val="008000">
            <a:alpha val="6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600200" rtl="0">
            <a:lnSpc>
              <a:spcPct val="90000"/>
            </a:lnSpc>
            <a:spcBef>
              <a:spcPct val="0"/>
            </a:spcBef>
            <a:spcAft>
              <a:spcPct val="35000"/>
            </a:spcAft>
            <a:buNone/>
          </a:pPr>
          <a:r>
            <a:rPr lang="en-US" sz="3600" b="1" kern="1200" dirty="0"/>
            <a:t>Growth </a:t>
          </a:r>
          <a:r>
            <a:rPr lang="en-US" sz="2400" b="1" kern="1200" dirty="0"/>
            <a:t>A2.1 </a:t>
          </a:r>
          <a:endParaRPr lang="en-US" sz="2400" kern="1200" dirty="0"/>
        </a:p>
      </dsp:txBody>
      <dsp:txXfrm>
        <a:off x="4764697" y="2596327"/>
        <a:ext cx="1711156" cy="1568559"/>
      </dsp:txXfrm>
    </dsp:sp>
    <dsp:sp modelId="{48B17274-4DF7-5343-B013-E1857F1B3E9C}">
      <dsp:nvSpPr>
        <dsp:cNvPr id="0" name=""/>
        <dsp:cNvSpPr/>
      </dsp:nvSpPr>
      <dsp:spPr>
        <a:xfrm>
          <a:off x="80235" y="1901284"/>
          <a:ext cx="2851927" cy="2851927"/>
        </a:xfrm>
        <a:prstGeom prst="ellipse">
          <a:avLst/>
        </a:prstGeom>
        <a:solidFill>
          <a:schemeClr val="accent6">
            <a:lumMod val="40000"/>
            <a:lumOff val="60000"/>
            <a:alpha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1600200" rtl="0">
            <a:lnSpc>
              <a:spcPct val="90000"/>
            </a:lnSpc>
            <a:spcBef>
              <a:spcPct val="0"/>
            </a:spcBef>
            <a:spcAft>
              <a:spcPct val="35000"/>
            </a:spcAft>
            <a:buNone/>
          </a:pPr>
          <a:r>
            <a:rPr lang="en-US" sz="3600" b="1" kern="1200" dirty="0"/>
            <a:t>Ethics</a:t>
          </a:r>
        </a:p>
        <a:p>
          <a:pPr marL="0" lvl="0" indent="0" algn="r" defTabSz="1600200" rtl="0">
            <a:lnSpc>
              <a:spcPct val="90000"/>
            </a:lnSpc>
            <a:spcBef>
              <a:spcPct val="0"/>
            </a:spcBef>
            <a:spcAft>
              <a:spcPct val="35000"/>
            </a:spcAft>
            <a:buNone/>
          </a:pPr>
          <a:r>
            <a:rPr lang="en-US" sz="2400" b="1" kern="1200" dirty="0"/>
            <a:t>C.1</a:t>
          </a:r>
        </a:p>
      </dsp:txBody>
      <dsp:txXfrm>
        <a:off x="348792" y="2638032"/>
        <a:ext cx="1711156" cy="15685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27067-AA41-814B-80A1-024D6A7DD0C3}">
      <dsp:nvSpPr>
        <dsp:cNvPr id="0" name=""/>
        <dsp:cNvSpPr/>
      </dsp:nvSpPr>
      <dsp:spPr>
        <a:xfrm>
          <a:off x="52406" y="0"/>
          <a:ext cx="6982176" cy="140693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l" defTabSz="1022350">
            <a:lnSpc>
              <a:spcPct val="90000"/>
            </a:lnSpc>
            <a:spcBef>
              <a:spcPct val="0"/>
            </a:spcBef>
            <a:spcAft>
              <a:spcPct val="35000"/>
            </a:spcAft>
            <a:buNone/>
          </a:pPr>
          <a:r>
            <a:rPr lang="en-GB" sz="2300" kern="1200" dirty="0"/>
            <a:t>MINDSETS - </a:t>
          </a:r>
          <a:r>
            <a:rPr lang="en-US" sz="2300" kern="1200" dirty="0"/>
            <a:t> Collection of beliefs that make up our mental attitude, habit or disposition that influences or determines a person’s interpretations and responses to events and situations.</a:t>
          </a:r>
          <a:endParaRPr lang="en-GB" sz="2300" kern="1200" dirty="0"/>
        </a:p>
      </dsp:txBody>
      <dsp:txXfrm>
        <a:off x="93614" y="41208"/>
        <a:ext cx="6899760" cy="1324521"/>
      </dsp:txXfrm>
    </dsp:sp>
    <dsp:sp modelId="{0096CBD3-F9C0-934C-B85E-7ED66DA37A3E}">
      <dsp:nvSpPr>
        <dsp:cNvPr id="0" name=""/>
        <dsp:cNvSpPr/>
      </dsp:nvSpPr>
      <dsp:spPr>
        <a:xfrm>
          <a:off x="750624" y="1406937"/>
          <a:ext cx="611613" cy="1042759"/>
        </a:xfrm>
        <a:custGeom>
          <a:avLst/>
          <a:gdLst/>
          <a:ahLst/>
          <a:cxnLst/>
          <a:rect l="0" t="0" r="0" b="0"/>
          <a:pathLst>
            <a:path>
              <a:moveTo>
                <a:pt x="0" y="0"/>
              </a:moveTo>
              <a:lnTo>
                <a:pt x="0" y="1042759"/>
              </a:lnTo>
              <a:lnTo>
                <a:pt x="611613" y="104275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EEC6147-8A48-134A-BDCD-03BA5056E665}">
      <dsp:nvSpPr>
        <dsp:cNvPr id="0" name=""/>
        <dsp:cNvSpPr/>
      </dsp:nvSpPr>
      <dsp:spPr>
        <a:xfrm>
          <a:off x="1362238" y="1615630"/>
          <a:ext cx="7159180" cy="1668131"/>
        </a:xfrm>
        <a:prstGeom prst="roundRect">
          <a:avLst>
            <a:gd name="adj" fmla="val 10000"/>
          </a:avLst>
        </a:prstGeom>
        <a:solidFill>
          <a:srgbClr val="800000">
            <a:alpha val="9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l" defTabSz="1022350">
            <a:lnSpc>
              <a:spcPct val="90000"/>
            </a:lnSpc>
            <a:spcBef>
              <a:spcPct val="0"/>
            </a:spcBef>
            <a:spcAft>
              <a:spcPct val="35000"/>
            </a:spcAft>
            <a:buNone/>
          </a:pPr>
          <a:r>
            <a:rPr lang="en-GB" sz="2300" kern="1200" dirty="0">
              <a:solidFill>
                <a:srgbClr val="FFFFFF"/>
              </a:solidFill>
            </a:rPr>
            <a:t>BELIEFS - </a:t>
          </a:r>
          <a:r>
            <a:rPr lang="en-US" sz="2300" kern="1200" dirty="0">
              <a:solidFill>
                <a:srgbClr val="FFFFFF"/>
              </a:solidFill>
            </a:rPr>
            <a:t>Our basic beliefs and convictions are called values. Our values are reflected in the attributes that comprise our character, for moral good or the skills that will drive our actions.</a:t>
          </a:r>
          <a:endParaRPr lang="en-GB" sz="2300" kern="1200" dirty="0">
            <a:solidFill>
              <a:srgbClr val="FFFFFF"/>
            </a:solidFill>
          </a:endParaRPr>
        </a:p>
      </dsp:txBody>
      <dsp:txXfrm>
        <a:off x="1411096" y="1664488"/>
        <a:ext cx="7061464" cy="1570415"/>
      </dsp:txXfrm>
    </dsp:sp>
    <dsp:sp modelId="{B9898ABD-E355-0945-A0FA-9C160633A464}">
      <dsp:nvSpPr>
        <dsp:cNvPr id="0" name=""/>
        <dsp:cNvSpPr/>
      </dsp:nvSpPr>
      <dsp:spPr>
        <a:xfrm>
          <a:off x="750624" y="1406937"/>
          <a:ext cx="628944" cy="2877299"/>
        </a:xfrm>
        <a:custGeom>
          <a:avLst/>
          <a:gdLst/>
          <a:ahLst/>
          <a:cxnLst/>
          <a:rect l="0" t="0" r="0" b="0"/>
          <a:pathLst>
            <a:path>
              <a:moveTo>
                <a:pt x="0" y="0"/>
              </a:moveTo>
              <a:lnTo>
                <a:pt x="0" y="2877299"/>
              </a:lnTo>
              <a:lnTo>
                <a:pt x="628944" y="287729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A2A3D04-EACE-D649-A4E6-A13B9BEFC882}">
      <dsp:nvSpPr>
        <dsp:cNvPr id="0" name=""/>
        <dsp:cNvSpPr/>
      </dsp:nvSpPr>
      <dsp:spPr>
        <a:xfrm>
          <a:off x="1379568" y="3409525"/>
          <a:ext cx="7280084" cy="1749422"/>
        </a:xfrm>
        <a:prstGeom prst="roundRect">
          <a:avLst>
            <a:gd name="adj" fmla="val 10000"/>
          </a:avLst>
        </a:prstGeom>
        <a:solidFill>
          <a:srgbClr val="008000">
            <a:alpha val="9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l" defTabSz="1022350">
            <a:lnSpc>
              <a:spcPct val="90000"/>
            </a:lnSpc>
            <a:spcBef>
              <a:spcPct val="0"/>
            </a:spcBef>
            <a:spcAft>
              <a:spcPct val="35000"/>
            </a:spcAft>
            <a:buNone/>
          </a:pPr>
          <a:r>
            <a:rPr lang="en-GB" sz="2300" b="0" kern="1200" dirty="0">
              <a:solidFill>
                <a:schemeClr val="bg1"/>
              </a:solidFill>
            </a:rPr>
            <a:t>BEHAVIORS – A reflection of our deeply held beliefs, </a:t>
          </a:r>
          <a:r>
            <a:rPr lang="en-US" sz="2300" b="0" kern="1200" dirty="0">
              <a:solidFill>
                <a:schemeClr val="bg1"/>
              </a:solidFill>
            </a:rPr>
            <a:t>determined by our choices, affecting both our emotional responses and our ability and willingness to sacrifice self interest and do the right thing.</a:t>
          </a:r>
          <a:endParaRPr lang="en-GB" sz="2300" b="0" kern="1200" dirty="0">
            <a:solidFill>
              <a:schemeClr val="bg1"/>
            </a:solidFill>
          </a:endParaRPr>
        </a:p>
      </dsp:txBody>
      <dsp:txXfrm>
        <a:off x="1430807" y="3460764"/>
        <a:ext cx="7177606" cy="1646944"/>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2E639B-9128-400D-91CB-C1A277277437}">
      <dsp:nvSpPr>
        <dsp:cNvPr id="0" name=""/>
        <dsp:cNvSpPr/>
      </dsp:nvSpPr>
      <dsp:spPr>
        <a:xfrm>
          <a:off x="0" y="94"/>
          <a:ext cx="8229600" cy="210801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Arial Black"/>
              <a:cs typeface="Arial Black"/>
            </a:rPr>
            <a:t>A2. CONFIDENT AND DILIGENT LEARNERS</a:t>
          </a:r>
        </a:p>
        <a:p>
          <a:pPr marL="0" lvl="0" indent="0" algn="l" defTabSz="1066800" rtl="0">
            <a:lnSpc>
              <a:spcPct val="90000"/>
            </a:lnSpc>
            <a:spcBef>
              <a:spcPct val="0"/>
            </a:spcBef>
            <a:spcAft>
              <a:spcPct val="35000"/>
            </a:spcAft>
            <a:buNone/>
          </a:pPr>
          <a:r>
            <a:rPr lang="en-US" sz="2200" b="1" i="1" kern="1200" dirty="0"/>
            <a:t>Students are confident that with diligent effort they can learn what they need to know and develop the personal attributes they need to succeed in school and the workplace. (Instead of thinking, “I can’t”, they think, “I can’t . . . yet.”)</a:t>
          </a:r>
          <a:r>
            <a:rPr lang="en-US" sz="2200" kern="1200" dirty="0"/>
            <a:t>.</a:t>
          </a:r>
        </a:p>
      </dsp:txBody>
      <dsp:txXfrm>
        <a:off x="102905" y="102999"/>
        <a:ext cx="8023790" cy="1902200"/>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4561A-585A-4FA8-AA6F-3D10F7A6DE29}">
      <dsp:nvSpPr>
        <dsp:cNvPr id="0" name=""/>
        <dsp:cNvSpPr/>
      </dsp:nvSpPr>
      <dsp:spPr>
        <a:xfrm rot="5400000">
          <a:off x="4172113" y="-1999199"/>
          <a:ext cx="2193591" cy="6266617"/>
        </a:xfrm>
        <a:prstGeom prst="round2SameRect">
          <a:avLst/>
        </a:prstGeom>
        <a:solidFill>
          <a:schemeClr val="accent1">
            <a:lumMod val="20000"/>
            <a:lumOff val="8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rtl="0">
            <a:lnSpc>
              <a:spcPct val="90000"/>
            </a:lnSpc>
            <a:spcBef>
              <a:spcPct val="0"/>
            </a:spcBef>
            <a:spcAft>
              <a:spcPct val="15000"/>
            </a:spcAft>
            <a:buChar char="•"/>
          </a:pPr>
          <a:r>
            <a:rPr lang="en-US" sz="2200" kern="1200" dirty="0"/>
            <a:t>Students believe that with focused effort and diligent practice they can: Increase their basic intellectual abilities to master new and difficult concepts; develop life skills, personal attributes and moral virtues; adopt positive attitudes and reject negative emotions and mindsets.</a:t>
          </a:r>
          <a:endParaRPr lang="en-US" sz="2200" b="0" kern="1200" dirty="0">
            <a:effectLst>
              <a:outerShdw blurRad="38100" dist="38100" dir="2700000" algn="tl">
                <a:srgbClr val="000000">
                  <a:alpha val="43137"/>
                </a:srgbClr>
              </a:outerShdw>
            </a:effectLst>
          </a:endParaRPr>
        </a:p>
      </dsp:txBody>
      <dsp:txXfrm rot="-5400000">
        <a:off x="2135600" y="144396"/>
        <a:ext cx="6159535" cy="1979427"/>
      </dsp:txXfrm>
    </dsp:sp>
    <dsp:sp modelId="{20F9762A-E1F9-415C-B4DD-0847435773BF}">
      <dsp:nvSpPr>
        <dsp:cNvPr id="0" name=""/>
        <dsp:cNvSpPr/>
      </dsp:nvSpPr>
      <dsp:spPr>
        <a:xfrm>
          <a:off x="0" y="350406"/>
          <a:ext cx="2106978" cy="1494190"/>
        </a:xfrm>
        <a:prstGeom prst="roundRect">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b="1" kern="1200" dirty="0">
              <a:effectLst/>
            </a:rPr>
            <a:t>2.1 Growth Mindset</a:t>
          </a:r>
        </a:p>
      </dsp:txBody>
      <dsp:txXfrm>
        <a:off x="72940" y="423346"/>
        <a:ext cx="1961098" cy="1348310"/>
      </dsp:txXfrm>
    </dsp:sp>
    <dsp:sp modelId="{CECB6F66-020A-43A6-A56E-644DF31915AC}">
      <dsp:nvSpPr>
        <dsp:cNvPr id="0" name=""/>
        <dsp:cNvSpPr/>
      </dsp:nvSpPr>
      <dsp:spPr>
        <a:xfrm rot="5400000">
          <a:off x="4682366" y="-95879"/>
          <a:ext cx="1035330" cy="6224021"/>
        </a:xfrm>
        <a:prstGeom prst="round2SameRect">
          <a:avLst/>
        </a:prstGeom>
        <a:solidFill>
          <a:schemeClr val="tx2">
            <a:lumMod val="20000"/>
            <a:lumOff val="80000"/>
            <a:alpha val="89804"/>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ct val="90000"/>
            </a:lnSpc>
            <a:spcBef>
              <a:spcPct val="0"/>
            </a:spcBef>
            <a:spcAft>
              <a:spcPct val="15000"/>
            </a:spcAft>
            <a:buChar char="•"/>
          </a:pPr>
          <a:r>
            <a:rPr lang="en-US" sz="2200" b="0" kern="1200" dirty="0"/>
            <a:t>Students learn from their mistakes and unsuccessful efforts, treating them as a part of the learning process rather than evidence of an inability to learn. </a:t>
          </a:r>
        </a:p>
      </dsp:txBody>
      <dsp:txXfrm rot="-5400000">
        <a:off x="2088021" y="2549007"/>
        <a:ext cx="6173480" cy="934248"/>
      </dsp:txXfrm>
    </dsp:sp>
    <dsp:sp modelId="{7120289B-5892-4F76-9A9A-9C54E46CD16B}">
      <dsp:nvSpPr>
        <dsp:cNvPr id="0" name=""/>
        <dsp:cNvSpPr/>
      </dsp:nvSpPr>
      <dsp:spPr>
        <a:xfrm>
          <a:off x="80402" y="2269036"/>
          <a:ext cx="2007618" cy="1494190"/>
        </a:xfrm>
        <a:prstGeom prst="round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2.2 </a:t>
          </a:r>
        </a:p>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Learning From Mistakes</a:t>
          </a:r>
        </a:p>
      </dsp:txBody>
      <dsp:txXfrm>
        <a:off x="153342" y="2341976"/>
        <a:ext cx="1861738" cy="1348310"/>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E4845-096C-4708-B1A2-DF374F1CBE82}">
      <dsp:nvSpPr>
        <dsp:cNvPr id="0" name=""/>
        <dsp:cNvSpPr/>
      </dsp:nvSpPr>
      <dsp:spPr>
        <a:xfrm>
          <a:off x="145778" y="0"/>
          <a:ext cx="4273480" cy="5746750"/>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rtl="0">
            <a:lnSpc>
              <a:spcPct val="90000"/>
            </a:lnSpc>
            <a:spcBef>
              <a:spcPct val="0"/>
            </a:spcBef>
            <a:spcAft>
              <a:spcPct val="35000"/>
            </a:spcAft>
            <a:buNone/>
          </a:pPr>
          <a:r>
            <a:rPr lang="en-US" sz="2600" b="1" kern="1200" dirty="0">
              <a:effectLst>
                <a:outerShdw blurRad="38100" dist="38100" dir="2700000" algn="tl">
                  <a:srgbClr val="000000">
                    <a:alpha val="43137"/>
                  </a:srgbClr>
                </a:outerShdw>
              </a:effectLst>
            </a:rPr>
            <a:t>FIXED MINDSET  personal attributes (intelligence and talents) are inborn. “You either have it or you don’t.”</a:t>
          </a:r>
        </a:p>
      </dsp:txBody>
      <dsp:txXfrm>
        <a:off x="145778" y="2298700"/>
        <a:ext cx="4273480" cy="2298700"/>
      </dsp:txXfrm>
    </dsp:sp>
    <dsp:sp modelId="{7D88FA5A-D1B0-4816-BF77-79B1B55C41E0}">
      <dsp:nvSpPr>
        <dsp:cNvPr id="0" name=""/>
        <dsp:cNvSpPr/>
      </dsp:nvSpPr>
      <dsp:spPr>
        <a:xfrm>
          <a:off x="1106532" y="216139"/>
          <a:ext cx="2351974" cy="2170998"/>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59C955-E10B-4128-8531-D48EA692D0DA}">
      <dsp:nvSpPr>
        <dsp:cNvPr id="0" name=""/>
        <dsp:cNvSpPr/>
      </dsp:nvSpPr>
      <dsp:spPr>
        <a:xfrm>
          <a:off x="4558621" y="0"/>
          <a:ext cx="4439600" cy="5746750"/>
        </a:xfrm>
        <a:prstGeom prst="roundRect">
          <a:avLst>
            <a:gd name="adj" fmla="val 10000"/>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rtl="0">
            <a:lnSpc>
              <a:spcPct val="90000"/>
            </a:lnSpc>
            <a:spcBef>
              <a:spcPct val="0"/>
            </a:spcBef>
            <a:spcAft>
              <a:spcPct val="35000"/>
            </a:spcAft>
            <a:buNone/>
          </a:pPr>
          <a:r>
            <a:rPr lang="en-US" sz="2600" b="1" kern="1200" dirty="0">
              <a:effectLst>
                <a:outerShdw blurRad="38100" dist="38100" dir="2700000" algn="tl">
                  <a:srgbClr val="000000">
                    <a:alpha val="43137"/>
                  </a:srgbClr>
                </a:outerShdw>
              </a:effectLst>
            </a:rPr>
            <a:t>GROWTH MINDSET “You can do anything you put your mind to”; attributes and talents can be developed.</a:t>
          </a:r>
          <a:endParaRPr lang="en-US" sz="2600" kern="1200" dirty="0">
            <a:effectLst>
              <a:outerShdw blurRad="38100" dist="38100" dir="2700000" algn="tl">
                <a:srgbClr val="000000">
                  <a:alpha val="43137"/>
                </a:srgbClr>
              </a:outerShdw>
            </a:effectLst>
          </a:endParaRPr>
        </a:p>
      </dsp:txBody>
      <dsp:txXfrm>
        <a:off x="4558621" y="2298700"/>
        <a:ext cx="4439600" cy="2298700"/>
      </dsp:txXfrm>
    </dsp:sp>
    <dsp:sp modelId="{E4E408C3-A3D6-4960-A5D2-51E68FD06613}">
      <dsp:nvSpPr>
        <dsp:cNvPr id="0" name=""/>
        <dsp:cNvSpPr/>
      </dsp:nvSpPr>
      <dsp:spPr>
        <a:xfrm>
          <a:off x="5821587" y="344805"/>
          <a:ext cx="1913667" cy="1913667"/>
        </a:xfrm>
        <a:prstGeom prst="ellipse">
          <a:avLst/>
        </a:prstGeom>
        <a:blipFill rotWithShape="1">
          <a:blip xmlns:r="http://schemas.openxmlformats.org/officeDocument/2006/relationships"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C13723-9C10-42FA-B30D-C882DC699085}">
      <dsp:nvSpPr>
        <dsp:cNvPr id="0" name=""/>
        <dsp:cNvSpPr/>
      </dsp:nvSpPr>
      <dsp:spPr>
        <a:xfrm>
          <a:off x="495998" y="4332288"/>
          <a:ext cx="8152003" cy="1392236"/>
        </a:xfrm>
        <a:prstGeom prst="leftRight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70982-A607-B644-A9FA-E4618D18AD44}">
      <dsp:nvSpPr>
        <dsp:cNvPr id="0" name=""/>
        <dsp:cNvSpPr/>
      </dsp:nvSpPr>
      <dsp:spPr>
        <a:xfrm>
          <a:off x="0" y="713493"/>
          <a:ext cx="8940800" cy="104422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93905" tIns="541528" rIns="693905"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Mindfulness is also noticing what your mind is doing.</a:t>
          </a:r>
        </a:p>
      </dsp:txBody>
      <dsp:txXfrm>
        <a:off x="0" y="713493"/>
        <a:ext cx="8940800" cy="1044225"/>
      </dsp:txXfrm>
    </dsp:sp>
    <dsp:sp modelId="{6ED4D1E4-B16F-3246-B0F6-AA77EE1497F2}">
      <dsp:nvSpPr>
        <dsp:cNvPr id="0" name=""/>
        <dsp:cNvSpPr/>
      </dsp:nvSpPr>
      <dsp:spPr>
        <a:xfrm>
          <a:off x="425648" y="80803"/>
          <a:ext cx="8512960" cy="101644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6559" tIns="0" rIns="236559" bIns="0" numCol="1" spcCol="1270" anchor="ctr" anchorCtr="0">
          <a:noAutofit/>
        </a:bodyPr>
        <a:lstStyle/>
        <a:p>
          <a:pPr marL="0" lvl="0" indent="0" algn="l" defTabSz="1066800">
            <a:lnSpc>
              <a:spcPct val="90000"/>
            </a:lnSpc>
            <a:spcBef>
              <a:spcPct val="0"/>
            </a:spcBef>
            <a:spcAft>
              <a:spcPct val="35000"/>
            </a:spcAft>
            <a:buNone/>
          </a:pPr>
          <a:r>
            <a:rPr lang="en-US" sz="2400" kern="1200" dirty="0"/>
            <a:t>Mindfulness is </a:t>
          </a:r>
          <a:r>
            <a:rPr lang="en-US" sz="2400" b="1" kern="1200" dirty="0"/>
            <a:t>noticing what is happening right now by </a:t>
          </a:r>
          <a:r>
            <a:rPr lang="en-US" sz="2400" kern="1200" dirty="0"/>
            <a:t>taking notice of how your body feels and what you see, smell and taste.  </a:t>
          </a:r>
          <a:endParaRPr lang="en-GB" sz="2400" kern="1200" dirty="0"/>
        </a:p>
      </dsp:txBody>
      <dsp:txXfrm>
        <a:off x="475267" y="130422"/>
        <a:ext cx="8413722" cy="917211"/>
      </dsp:txXfrm>
    </dsp:sp>
    <dsp:sp modelId="{92B69276-01A0-E348-B2B2-0F88BA1D0C52}">
      <dsp:nvSpPr>
        <dsp:cNvPr id="0" name=""/>
        <dsp:cNvSpPr/>
      </dsp:nvSpPr>
      <dsp:spPr>
        <a:xfrm>
          <a:off x="0" y="2595486"/>
          <a:ext cx="8940800" cy="13513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93905" tIns="541528" rIns="693905"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It can help you to calm down when you’re sad, angry or frustrated. </a:t>
          </a:r>
        </a:p>
      </dsp:txBody>
      <dsp:txXfrm>
        <a:off x="0" y="2595486"/>
        <a:ext cx="8940800" cy="1351350"/>
      </dsp:txXfrm>
    </dsp:sp>
    <dsp:sp modelId="{302516A2-1C6F-0249-BADB-B31035EF2822}">
      <dsp:nvSpPr>
        <dsp:cNvPr id="0" name=""/>
        <dsp:cNvSpPr/>
      </dsp:nvSpPr>
      <dsp:spPr>
        <a:xfrm>
          <a:off x="425648" y="1898118"/>
          <a:ext cx="8512960" cy="1081128"/>
        </a:xfrm>
        <a:prstGeom prst="roundRect">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6559" tIns="0" rIns="236559" bIns="0" numCol="1" spcCol="1270" anchor="ctr" anchorCtr="0">
          <a:noAutofit/>
        </a:bodyPr>
        <a:lstStyle/>
        <a:p>
          <a:pPr marL="0" lvl="0" indent="0" algn="l" defTabSz="1066800">
            <a:lnSpc>
              <a:spcPct val="90000"/>
            </a:lnSpc>
            <a:spcBef>
              <a:spcPct val="0"/>
            </a:spcBef>
            <a:spcAft>
              <a:spcPct val="35000"/>
            </a:spcAft>
            <a:buNone/>
          </a:pPr>
          <a:r>
            <a:rPr lang="en-US" sz="2400" kern="1200" dirty="0"/>
            <a:t>When you notice what is happening around you, you focus more deeply, and that attention to your own senses will help you improve in many areas of your life.</a:t>
          </a:r>
        </a:p>
      </dsp:txBody>
      <dsp:txXfrm>
        <a:off x="478424" y="1950894"/>
        <a:ext cx="8407408" cy="975576"/>
      </dsp:txXfrm>
    </dsp:sp>
    <dsp:sp modelId="{31ECBC27-CD42-CE4F-AA1E-0913A8E18851}">
      <dsp:nvSpPr>
        <dsp:cNvPr id="0" name=""/>
        <dsp:cNvSpPr/>
      </dsp:nvSpPr>
      <dsp:spPr>
        <a:xfrm>
          <a:off x="0" y="4470996"/>
          <a:ext cx="8940800" cy="655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A6D553F-373B-7545-82BD-8600C28ABEFC}">
      <dsp:nvSpPr>
        <dsp:cNvPr id="0" name=""/>
        <dsp:cNvSpPr/>
      </dsp:nvSpPr>
      <dsp:spPr>
        <a:xfrm>
          <a:off x="425648" y="4087236"/>
          <a:ext cx="8512960" cy="767520"/>
        </a:xfrm>
        <a:prstGeom prst="round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6559" tIns="0" rIns="236559" bIns="0" numCol="1" spcCol="1270" anchor="ctr" anchorCtr="0">
          <a:noAutofit/>
        </a:bodyPr>
        <a:lstStyle/>
        <a:p>
          <a:pPr marL="0" lvl="0" indent="0" algn="l" defTabSz="1066800">
            <a:lnSpc>
              <a:spcPct val="90000"/>
            </a:lnSpc>
            <a:spcBef>
              <a:spcPct val="0"/>
            </a:spcBef>
            <a:spcAft>
              <a:spcPct val="35000"/>
            </a:spcAft>
            <a:buNone/>
          </a:pPr>
          <a:r>
            <a:rPr lang="en-US" sz="2400" kern="1200" dirty="0"/>
            <a:t>Mindfulness helps you deal with tough emotions and can make you happy and feel good.</a:t>
          </a:r>
        </a:p>
      </dsp:txBody>
      <dsp:txXfrm>
        <a:off x="463115" y="4124703"/>
        <a:ext cx="8438026" cy="692586"/>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722F3-8CA9-A34A-B15E-52B2083EE7C7}">
      <dsp:nvSpPr>
        <dsp:cNvPr id="0" name=""/>
        <dsp:cNvSpPr/>
      </dsp:nvSpPr>
      <dsp:spPr>
        <a:xfrm>
          <a:off x="0" y="1584900"/>
          <a:ext cx="8559800" cy="1562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E8C46F7-9072-ED40-A6EF-7608375041DB}">
      <dsp:nvSpPr>
        <dsp:cNvPr id="0" name=""/>
        <dsp:cNvSpPr/>
      </dsp:nvSpPr>
      <dsp:spPr>
        <a:xfrm>
          <a:off x="407510" y="254059"/>
          <a:ext cx="8150192" cy="2499961"/>
        </a:xfrm>
        <a:prstGeom prst="round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6478" tIns="0" rIns="226478" bIns="0" numCol="1" spcCol="1270" anchor="ctr" anchorCtr="0">
          <a:noAutofit/>
        </a:bodyPr>
        <a:lstStyle/>
        <a:p>
          <a:pPr marL="0" lvl="0" indent="0" algn="l" defTabSz="1066800">
            <a:lnSpc>
              <a:spcPct val="90000"/>
            </a:lnSpc>
            <a:spcBef>
              <a:spcPct val="0"/>
            </a:spcBef>
            <a:spcAft>
              <a:spcPct val="35000"/>
            </a:spcAft>
            <a:buNone/>
          </a:pPr>
          <a:r>
            <a:rPr lang="en-US" sz="2400" b="0" kern="1200" dirty="0"/>
            <a:t>Emotional problems such as anxiety, stress and depression can affect self-esteem, performance and social interaction to a great extent in students. Recent findings suggest that mindfulness practice may facilitate the ability to manage stress and lead to improved well-being in students. </a:t>
          </a:r>
          <a:endParaRPr lang="en-GB" sz="2400" kern="1200" dirty="0"/>
        </a:p>
      </dsp:txBody>
      <dsp:txXfrm>
        <a:off x="529548" y="376097"/>
        <a:ext cx="7906116" cy="2255885"/>
      </dsp:txXfrm>
    </dsp:sp>
    <dsp:sp modelId="{E856718E-89DB-784C-98EE-4C566283B26C}">
      <dsp:nvSpPr>
        <dsp:cNvPr id="0" name=""/>
        <dsp:cNvSpPr/>
      </dsp:nvSpPr>
      <dsp:spPr>
        <a:xfrm>
          <a:off x="0" y="4622440"/>
          <a:ext cx="8559800" cy="1562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8C30793-5A6E-A540-91F7-263E06D55C1C}">
      <dsp:nvSpPr>
        <dsp:cNvPr id="0" name=""/>
        <dsp:cNvSpPr/>
      </dsp:nvSpPr>
      <dsp:spPr>
        <a:xfrm>
          <a:off x="395305" y="3355099"/>
          <a:ext cx="8150192" cy="249996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6478" tIns="0" rIns="226478" bIns="0" numCol="1" spcCol="1270" anchor="ctr" anchorCtr="0">
          <a:noAutofit/>
        </a:bodyPr>
        <a:lstStyle/>
        <a:p>
          <a:pPr marL="0" lvl="0" indent="0" algn="l" defTabSz="1066800">
            <a:lnSpc>
              <a:spcPct val="90000"/>
            </a:lnSpc>
            <a:spcBef>
              <a:spcPct val="0"/>
            </a:spcBef>
            <a:spcAft>
              <a:spcPct val="35000"/>
            </a:spcAft>
            <a:buNone/>
          </a:pPr>
          <a:r>
            <a:rPr lang="en-US" sz="2400" b="0" kern="1200" dirty="0"/>
            <a:t>Mindfulness practice leads to higher scores on self-report measures of optimism and positive emotions in elementary school students. Moreover, in a study conducted by Wall (2005), self-reported findings showed children feeling calmer, and had an enhanced experience of well-being, </a:t>
          </a:r>
          <a:endParaRPr lang="en-GB" sz="2400" b="0" kern="1200" dirty="0"/>
        </a:p>
      </dsp:txBody>
      <dsp:txXfrm>
        <a:off x="517343" y="3477137"/>
        <a:ext cx="7906116" cy="2255885"/>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36962-4532-8B43-9710-7F677557A4D5}">
      <dsp:nvSpPr>
        <dsp:cNvPr id="0" name=""/>
        <dsp:cNvSpPr/>
      </dsp:nvSpPr>
      <dsp:spPr>
        <a:xfrm>
          <a:off x="0" y="742818"/>
          <a:ext cx="8661400" cy="1234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C721711-7A88-A740-BFC9-AD97690B7BC2}">
      <dsp:nvSpPr>
        <dsp:cNvPr id="0" name=""/>
        <dsp:cNvSpPr/>
      </dsp:nvSpPr>
      <dsp:spPr>
        <a:xfrm>
          <a:off x="412346" y="268503"/>
          <a:ext cx="8246930" cy="14464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9166" tIns="0" rIns="229166" bIns="0" numCol="1" spcCol="1270" anchor="ctr" anchorCtr="0">
          <a:noAutofit/>
        </a:bodyPr>
        <a:lstStyle/>
        <a:p>
          <a:pPr marL="0" lvl="0" indent="0" algn="l" defTabSz="1244600">
            <a:lnSpc>
              <a:spcPct val="90000"/>
            </a:lnSpc>
            <a:spcBef>
              <a:spcPct val="0"/>
            </a:spcBef>
            <a:spcAft>
              <a:spcPct val="35000"/>
            </a:spcAft>
            <a:buNone/>
          </a:pPr>
          <a:r>
            <a:rPr lang="en-US" sz="2800" kern="1200" dirty="0"/>
            <a:t>Experience greater pressures earlier in life</a:t>
          </a:r>
          <a:endParaRPr lang="en-GB" sz="2800" kern="1200" dirty="0"/>
        </a:p>
      </dsp:txBody>
      <dsp:txXfrm>
        <a:off x="482957" y="339114"/>
        <a:ext cx="8105708" cy="1305258"/>
      </dsp:txXfrm>
    </dsp:sp>
    <dsp:sp modelId="{9C5E1B60-0464-4449-B0E2-F144F8A7D2E7}">
      <dsp:nvSpPr>
        <dsp:cNvPr id="0" name=""/>
        <dsp:cNvSpPr/>
      </dsp:nvSpPr>
      <dsp:spPr>
        <a:xfrm>
          <a:off x="0" y="2542291"/>
          <a:ext cx="8661400" cy="1967962"/>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72221" tIns="1020572" rIns="672221"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What if the school day began with a few moments of quiet and stillness? </a:t>
          </a:r>
          <a:endParaRPr lang="en-GB" sz="2800" kern="1200" dirty="0"/>
        </a:p>
      </dsp:txBody>
      <dsp:txXfrm>
        <a:off x="0" y="2542291"/>
        <a:ext cx="8661400" cy="1967962"/>
      </dsp:txXfrm>
    </dsp:sp>
    <dsp:sp modelId="{FAF2E3CD-741A-2B40-9E92-5F18CFEB834A}">
      <dsp:nvSpPr>
        <dsp:cNvPr id="0" name=""/>
        <dsp:cNvSpPr/>
      </dsp:nvSpPr>
      <dsp:spPr>
        <a:xfrm>
          <a:off x="386946" y="1829292"/>
          <a:ext cx="8246930" cy="1446480"/>
        </a:xfrm>
        <a:prstGeom prst="round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9166" tIns="0" rIns="229166" bIns="0" numCol="1" spcCol="1270" anchor="ctr" anchorCtr="0">
          <a:noAutofit/>
        </a:bodyPr>
        <a:lstStyle/>
        <a:p>
          <a:pPr marL="0" lvl="0" indent="0" algn="l" defTabSz="1244600">
            <a:lnSpc>
              <a:spcPct val="90000"/>
            </a:lnSpc>
            <a:spcBef>
              <a:spcPct val="0"/>
            </a:spcBef>
            <a:spcAft>
              <a:spcPct val="35000"/>
            </a:spcAft>
            <a:buNone/>
          </a:pPr>
          <a:r>
            <a:rPr lang="en-US" sz="2800" kern="1200" dirty="0"/>
            <a:t>Feel more stress and anxiety than ever before</a:t>
          </a:r>
        </a:p>
      </dsp:txBody>
      <dsp:txXfrm>
        <a:off x="457557" y="1899903"/>
        <a:ext cx="8105708" cy="1305258"/>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3AFE7-72BC-E64D-9995-1418E2507863}">
      <dsp:nvSpPr>
        <dsp:cNvPr id="0" name=""/>
        <dsp:cNvSpPr/>
      </dsp:nvSpPr>
      <dsp:spPr>
        <a:xfrm>
          <a:off x="2359" y="50788"/>
          <a:ext cx="7903085" cy="409467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buNone/>
          </a:pPr>
          <a:r>
            <a:rPr lang="en-US" sz="2600" b="0" kern="1200" dirty="0"/>
            <a:t>Concerned with instilling academic knowledge and values that will help students to: </a:t>
          </a:r>
        </a:p>
        <a:p>
          <a:pPr marL="461963" lvl="0" indent="-461963" algn="l" defTabSz="1155700">
            <a:lnSpc>
              <a:spcPct val="90000"/>
            </a:lnSpc>
            <a:spcBef>
              <a:spcPct val="0"/>
            </a:spcBef>
            <a:spcAft>
              <a:spcPct val="35000"/>
            </a:spcAft>
            <a:buNone/>
          </a:pPr>
          <a:r>
            <a:rPr lang="en-US" sz="2600" b="0" kern="1200" dirty="0"/>
            <a:t>1) Succeed in school (including college or other post-secondary education)</a:t>
          </a:r>
        </a:p>
        <a:p>
          <a:pPr marL="461963" lvl="0" indent="-461963" algn="l" defTabSz="1155700">
            <a:lnSpc>
              <a:spcPct val="90000"/>
            </a:lnSpc>
            <a:spcBef>
              <a:spcPct val="0"/>
            </a:spcBef>
            <a:spcAft>
              <a:spcPct val="35000"/>
            </a:spcAft>
            <a:buNone/>
          </a:pPr>
          <a:r>
            <a:rPr lang="en-US" sz="2600" b="0" kern="1200" dirty="0"/>
            <a:t>2) Succeed in the workplace</a:t>
          </a:r>
        </a:p>
        <a:p>
          <a:pPr marL="461963" lvl="0" indent="-461963" algn="l" defTabSz="1155700">
            <a:lnSpc>
              <a:spcPct val="90000"/>
            </a:lnSpc>
            <a:spcBef>
              <a:spcPct val="0"/>
            </a:spcBef>
            <a:spcAft>
              <a:spcPct val="35000"/>
            </a:spcAft>
            <a:buNone/>
          </a:pPr>
          <a:r>
            <a:rPr lang="en-US" sz="2600" b="0" kern="1200" dirty="0"/>
            <a:t>3) Live happy, worthy and fulfilling personal lives,</a:t>
          </a:r>
        </a:p>
        <a:p>
          <a:pPr marL="461963" lvl="0" indent="-461963" algn="l" defTabSz="1155700">
            <a:lnSpc>
              <a:spcPct val="90000"/>
            </a:lnSpc>
            <a:spcBef>
              <a:spcPct val="0"/>
            </a:spcBef>
            <a:spcAft>
              <a:spcPct val="35000"/>
            </a:spcAft>
            <a:buNone/>
          </a:pPr>
          <a:r>
            <a:rPr lang="en-US" sz="2600" b="0" kern="1200" dirty="0"/>
            <a:t>4) Become engaged, responsible and productive citizens. </a:t>
          </a:r>
        </a:p>
      </dsp:txBody>
      <dsp:txXfrm>
        <a:off x="2359" y="50788"/>
        <a:ext cx="7903085" cy="4094671"/>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6EB992-0F0C-0645-AD41-C43A3B87F31C}">
      <dsp:nvSpPr>
        <dsp:cNvPr id="0" name=""/>
        <dsp:cNvSpPr/>
      </dsp:nvSpPr>
      <dsp:spPr>
        <a:xfrm>
          <a:off x="0" y="842097"/>
          <a:ext cx="8678222" cy="806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478BC31-422D-484F-BD3B-8ECB34F5E82B}">
      <dsp:nvSpPr>
        <dsp:cNvPr id="0" name=""/>
        <dsp:cNvSpPr/>
      </dsp:nvSpPr>
      <dsp:spPr>
        <a:xfrm>
          <a:off x="413147" y="8386"/>
          <a:ext cx="8262947" cy="130603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9611" tIns="0" rIns="229611" bIns="0" numCol="1" spcCol="1270" anchor="ctr" anchorCtr="0">
          <a:noAutofit/>
        </a:bodyPr>
        <a:lstStyle/>
        <a:p>
          <a:pPr marL="0" lvl="0" indent="0" algn="l" defTabSz="889000">
            <a:lnSpc>
              <a:spcPct val="90000"/>
            </a:lnSpc>
            <a:spcBef>
              <a:spcPct val="0"/>
            </a:spcBef>
            <a:spcAft>
              <a:spcPct val="35000"/>
            </a:spcAft>
            <a:buNone/>
          </a:pPr>
          <a:r>
            <a:rPr lang="en-US" sz="2000" kern="1200" dirty="0"/>
            <a:t>Students believe in the importance and value of continuous self-improvement, personal growth  and life-long learning. They demonstrate self-confidence in their ability to learn what’s needed and to develop the personal attributes to succeed in school.</a:t>
          </a:r>
        </a:p>
      </dsp:txBody>
      <dsp:txXfrm>
        <a:off x="476902" y="72141"/>
        <a:ext cx="8135437" cy="1178520"/>
      </dsp:txXfrm>
    </dsp:sp>
    <dsp:sp modelId="{DE071585-1E36-784D-9659-F93752574C78}">
      <dsp:nvSpPr>
        <dsp:cNvPr id="0" name=""/>
        <dsp:cNvSpPr/>
      </dsp:nvSpPr>
      <dsp:spPr>
        <a:xfrm>
          <a:off x="0" y="2645826"/>
          <a:ext cx="8678222" cy="806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B978448-4127-7C4C-AB42-EF94C18D70F3}">
      <dsp:nvSpPr>
        <dsp:cNvPr id="0" name=""/>
        <dsp:cNvSpPr/>
      </dsp:nvSpPr>
      <dsp:spPr>
        <a:xfrm>
          <a:off x="413147" y="1821297"/>
          <a:ext cx="8262947" cy="1296849"/>
        </a:xfrm>
        <a:prstGeom prst="round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9611" tIns="0" rIns="229611" bIns="0" numCol="1" spcCol="1270" anchor="ctr" anchorCtr="0">
          <a:noAutofit/>
        </a:bodyPr>
        <a:lstStyle/>
        <a:p>
          <a:pPr marL="0" lvl="0" indent="0" algn="l" defTabSz="889000">
            <a:lnSpc>
              <a:spcPct val="90000"/>
            </a:lnSpc>
            <a:spcBef>
              <a:spcPct val="0"/>
            </a:spcBef>
            <a:spcAft>
              <a:spcPct val="35000"/>
            </a:spcAft>
            <a:buNone/>
          </a:pPr>
          <a:r>
            <a:rPr lang="en-US" sz="2000" kern="1200" dirty="0"/>
            <a:t>Students approach learning and other aspects of their lives with a growth mindset, believing they can: 1) Increase basic intellectual abilities; 2) Develop life skills that enhance success in all areas of their lives.</a:t>
          </a:r>
        </a:p>
      </dsp:txBody>
      <dsp:txXfrm>
        <a:off x="476454" y="1884604"/>
        <a:ext cx="8136333" cy="1170235"/>
      </dsp:txXfrm>
    </dsp:sp>
    <dsp:sp modelId="{C901BDA1-085A-884F-A5E6-A5C9594D6B11}">
      <dsp:nvSpPr>
        <dsp:cNvPr id="0" name=""/>
        <dsp:cNvSpPr/>
      </dsp:nvSpPr>
      <dsp:spPr>
        <a:xfrm>
          <a:off x="0" y="4121742"/>
          <a:ext cx="8678222" cy="806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D41D3BA-87FF-4C42-8E77-B57BC773C715}">
      <dsp:nvSpPr>
        <dsp:cNvPr id="0" name=""/>
        <dsp:cNvSpPr/>
      </dsp:nvSpPr>
      <dsp:spPr>
        <a:xfrm>
          <a:off x="413147" y="3625026"/>
          <a:ext cx="8262947" cy="1197633"/>
        </a:xfrm>
        <a:prstGeom prst="roundRect">
          <a:avLst/>
        </a:prstGeom>
        <a:solidFill>
          <a:srgbClr val="05683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9611" tIns="0" rIns="229611" bIns="0" numCol="1" spcCol="1270" anchor="ctr" anchorCtr="0">
          <a:noAutofit/>
        </a:bodyPr>
        <a:lstStyle/>
        <a:p>
          <a:pPr marL="0" lvl="0" indent="0" algn="l" defTabSz="889000">
            <a:lnSpc>
              <a:spcPct val="90000"/>
            </a:lnSpc>
            <a:spcBef>
              <a:spcPct val="0"/>
            </a:spcBef>
            <a:spcAft>
              <a:spcPct val="35000"/>
            </a:spcAft>
            <a:buNone/>
          </a:pPr>
          <a:r>
            <a:rPr lang="en-US" sz="2000" kern="1200" dirty="0"/>
            <a:t>Students demonstrate personal responsibility for their education by becoming self-directed learners, fully engaged and connected to the school community.</a:t>
          </a:r>
        </a:p>
      </dsp:txBody>
      <dsp:txXfrm>
        <a:off x="471611" y="3683490"/>
        <a:ext cx="8146019" cy="1080705"/>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7282F2-F907-DB44-AD92-D30AC7101B38}">
      <dsp:nvSpPr>
        <dsp:cNvPr id="0" name=""/>
        <dsp:cNvSpPr/>
      </dsp:nvSpPr>
      <dsp:spPr>
        <a:xfrm>
          <a:off x="0" y="466121"/>
          <a:ext cx="8273371" cy="655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F069980-663E-8940-95F5-F222380ACE98}">
      <dsp:nvSpPr>
        <dsp:cNvPr id="0" name=""/>
        <dsp:cNvSpPr/>
      </dsp:nvSpPr>
      <dsp:spPr>
        <a:xfrm>
          <a:off x="393873" y="82361"/>
          <a:ext cx="7877469" cy="7675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8900" tIns="0" rIns="218900" bIns="0" numCol="1" spcCol="1270" anchor="ctr" anchorCtr="0">
          <a:noAutofit/>
        </a:bodyPr>
        <a:lstStyle/>
        <a:p>
          <a:pPr marL="0" lvl="0" indent="0" algn="l" defTabSz="1155700">
            <a:lnSpc>
              <a:spcPct val="90000"/>
            </a:lnSpc>
            <a:spcBef>
              <a:spcPct val="0"/>
            </a:spcBef>
            <a:spcAft>
              <a:spcPct val="35000"/>
            </a:spcAft>
            <a:buNone/>
          </a:pPr>
          <a:r>
            <a:rPr lang="en-US" sz="2600" kern="1200" dirty="0"/>
            <a:t>It is important to keep learning new things so that I can continue to grow and develop. </a:t>
          </a:r>
        </a:p>
      </dsp:txBody>
      <dsp:txXfrm>
        <a:off x="431340" y="119828"/>
        <a:ext cx="7802535" cy="692586"/>
      </dsp:txXfrm>
    </dsp:sp>
    <dsp:sp modelId="{E7F67053-61EA-0446-8823-7CE5FE5670FF}">
      <dsp:nvSpPr>
        <dsp:cNvPr id="0" name=""/>
        <dsp:cNvSpPr/>
      </dsp:nvSpPr>
      <dsp:spPr>
        <a:xfrm>
          <a:off x="0" y="1645481"/>
          <a:ext cx="8273371" cy="655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4238C99-9544-9A45-A7AD-CB7C5E89B66B}">
      <dsp:nvSpPr>
        <dsp:cNvPr id="0" name=""/>
        <dsp:cNvSpPr/>
      </dsp:nvSpPr>
      <dsp:spPr>
        <a:xfrm>
          <a:off x="393873" y="1261721"/>
          <a:ext cx="7877469" cy="767520"/>
        </a:xfrm>
        <a:prstGeom prst="roundRect">
          <a:avLst/>
        </a:prstGeom>
        <a:solidFill>
          <a:srgbClr val="05683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8900" tIns="0" rIns="218900" bIns="0" numCol="1" spcCol="1270" anchor="ctr" anchorCtr="0">
          <a:noAutofit/>
        </a:bodyPr>
        <a:lstStyle/>
        <a:p>
          <a:pPr marL="0" lvl="0" indent="0" algn="l" defTabSz="1155700">
            <a:lnSpc>
              <a:spcPct val="90000"/>
            </a:lnSpc>
            <a:spcBef>
              <a:spcPct val="0"/>
            </a:spcBef>
            <a:spcAft>
              <a:spcPct val="35000"/>
            </a:spcAft>
            <a:buNone/>
          </a:pPr>
          <a:r>
            <a:rPr lang="en-US" sz="2600" kern="1200" dirty="0"/>
            <a:t>It is up to me to focus and learn.</a:t>
          </a:r>
        </a:p>
      </dsp:txBody>
      <dsp:txXfrm>
        <a:off x="431340" y="1299188"/>
        <a:ext cx="7802535" cy="692586"/>
      </dsp:txXfrm>
    </dsp:sp>
    <dsp:sp modelId="{B311BA68-A600-5A44-A4CE-CB8093CDFB65}">
      <dsp:nvSpPr>
        <dsp:cNvPr id="0" name=""/>
        <dsp:cNvSpPr/>
      </dsp:nvSpPr>
      <dsp:spPr>
        <a:xfrm>
          <a:off x="0" y="2824841"/>
          <a:ext cx="8273371" cy="655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0BC862C-D759-1344-81ED-8A039DAFFF43}">
      <dsp:nvSpPr>
        <dsp:cNvPr id="0" name=""/>
        <dsp:cNvSpPr/>
      </dsp:nvSpPr>
      <dsp:spPr>
        <a:xfrm>
          <a:off x="393873" y="2441081"/>
          <a:ext cx="7877469" cy="767520"/>
        </a:xfrm>
        <a:prstGeom prst="round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8900" tIns="0" rIns="218900" bIns="0" numCol="1" spcCol="1270" anchor="ctr" anchorCtr="0">
          <a:noAutofit/>
        </a:bodyPr>
        <a:lstStyle/>
        <a:p>
          <a:pPr marL="0" lvl="0" indent="0" algn="l" defTabSz="1155700">
            <a:lnSpc>
              <a:spcPct val="90000"/>
            </a:lnSpc>
            <a:spcBef>
              <a:spcPct val="0"/>
            </a:spcBef>
            <a:spcAft>
              <a:spcPct val="35000"/>
            </a:spcAft>
            <a:buNone/>
          </a:pPr>
          <a:r>
            <a:rPr lang="en-US" sz="2600" kern="1200" dirty="0"/>
            <a:t>The mind is a muscle that gets stronger with use.</a:t>
          </a:r>
        </a:p>
      </dsp:txBody>
      <dsp:txXfrm>
        <a:off x="431340" y="2478548"/>
        <a:ext cx="7802535" cy="692586"/>
      </dsp:txXfrm>
    </dsp:sp>
    <dsp:sp modelId="{31DFA1A2-E4C6-ED4E-8EB8-5A130716C897}">
      <dsp:nvSpPr>
        <dsp:cNvPr id="0" name=""/>
        <dsp:cNvSpPr/>
      </dsp:nvSpPr>
      <dsp:spPr>
        <a:xfrm>
          <a:off x="0" y="4004202"/>
          <a:ext cx="8273371" cy="655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31C3758-8898-B942-89AE-262F3A370287}">
      <dsp:nvSpPr>
        <dsp:cNvPr id="0" name=""/>
        <dsp:cNvSpPr/>
      </dsp:nvSpPr>
      <dsp:spPr>
        <a:xfrm>
          <a:off x="393873" y="3620442"/>
          <a:ext cx="7877469" cy="767520"/>
        </a:xfrm>
        <a:prstGeom prst="roundRect">
          <a:avLst/>
        </a:prstGeom>
        <a:solidFill>
          <a:schemeClr val="accent5">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8900" tIns="0" rIns="218900" bIns="0" numCol="1" spcCol="1270" anchor="ctr" anchorCtr="0">
          <a:noAutofit/>
        </a:bodyPr>
        <a:lstStyle/>
        <a:p>
          <a:pPr marL="0" lvl="0" indent="0" algn="l" defTabSz="1155700">
            <a:lnSpc>
              <a:spcPct val="90000"/>
            </a:lnSpc>
            <a:spcBef>
              <a:spcPct val="0"/>
            </a:spcBef>
            <a:spcAft>
              <a:spcPct val="35000"/>
            </a:spcAft>
            <a:buNone/>
          </a:pPr>
          <a:r>
            <a:rPr lang="en-US" sz="2600" kern="1200" dirty="0"/>
            <a:t>I will enjoy school more and be successful if I take charge of and participate in my own education.</a:t>
          </a:r>
        </a:p>
      </dsp:txBody>
      <dsp:txXfrm>
        <a:off x="431340" y="3657909"/>
        <a:ext cx="7802535" cy="692586"/>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AF6C7-941D-8F42-8C33-E2AC7D984B62}">
      <dsp:nvSpPr>
        <dsp:cNvPr id="0" name=""/>
        <dsp:cNvSpPr/>
      </dsp:nvSpPr>
      <dsp:spPr>
        <a:xfrm>
          <a:off x="920092" y="34355"/>
          <a:ext cx="3621149" cy="148219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Make connections between the skills they are developing now and opportunities for future success. </a:t>
          </a:r>
          <a:endParaRPr lang="en-GB" sz="2100" kern="1200" dirty="0"/>
        </a:p>
      </dsp:txBody>
      <dsp:txXfrm>
        <a:off x="920092" y="34355"/>
        <a:ext cx="3621149" cy="1482192"/>
      </dsp:txXfrm>
    </dsp:sp>
    <dsp:sp modelId="{E7C3EDE7-F61A-9247-A882-D3E9695EC746}">
      <dsp:nvSpPr>
        <dsp:cNvPr id="0" name=""/>
        <dsp:cNvSpPr/>
      </dsp:nvSpPr>
      <dsp:spPr>
        <a:xfrm>
          <a:off x="4794722" y="15009"/>
          <a:ext cx="3010032" cy="1520884"/>
        </a:xfrm>
        <a:prstGeom prst="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Encourage students to develop proposals for their own extra credit projects on topics of interest.</a:t>
          </a:r>
        </a:p>
      </dsp:txBody>
      <dsp:txXfrm>
        <a:off x="4794722" y="15009"/>
        <a:ext cx="3010032" cy="1520884"/>
      </dsp:txXfrm>
    </dsp:sp>
    <dsp:sp modelId="{F5C3A045-574B-9C4E-95BD-A5D452FDDCB7}">
      <dsp:nvSpPr>
        <dsp:cNvPr id="0" name=""/>
        <dsp:cNvSpPr/>
      </dsp:nvSpPr>
      <dsp:spPr>
        <a:xfrm>
          <a:off x="306732" y="1789374"/>
          <a:ext cx="2534806" cy="1520884"/>
        </a:xfrm>
        <a:prstGeom prst="rect">
          <a:avLst/>
        </a:prstGeom>
        <a:solidFill>
          <a:schemeClr val="accent3">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Have an optional learning/reading center that students can access.</a:t>
          </a:r>
        </a:p>
      </dsp:txBody>
      <dsp:txXfrm>
        <a:off x="306732" y="1789374"/>
        <a:ext cx="2534806" cy="1520884"/>
      </dsp:txXfrm>
    </dsp:sp>
    <dsp:sp modelId="{BCB8BCA4-48E9-6A49-8065-DCE705EFAA7E}">
      <dsp:nvSpPr>
        <dsp:cNvPr id="0" name=""/>
        <dsp:cNvSpPr/>
      </dsp:nvSpPr>
      <dsp:spPr>
        <a:xfrm>
          <a:off x="3095020" y="1789374"/>
          <a:ext cx="2534806" cy="1520884"/>
        </a:xfrm>
        <a:prstGeom prst="rect">
          <a:avLst/>
        </a:prstGeom>
        <a:solidFill>
          <a:schemeClr val="accent5">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Teach strategies to help students focus, such as taking deep breaths or jotting down or visualizing a goal.</a:t>
          </a:r>
        </a:p>
      </dsp:txBody>
      <dsp:txXfrm>
        <a:off x="3095020" y="1789374"/>
        <a:ext cx="2534806" cy="1520884"/>
      </dsp:txXfrm>
    </dsp:sp>
    <dsp:sp modelId="{4D1B0E48-44AB-F84B-9965-D68E1FBA136F}">
      <dsp:nvSpPr>
        <dsp:cNvPr id="0" name=""/>
        <dsp:cNvSpPr/>
      </dsp:nvSpPr>
      <dsp:spPr>
        <a:xfrm>
          <a:off x="5883308" y="1789374"/>
          <a:ext cx="2534806" cy="1520884"/>
        </a:xfrm>
        <a:prstGeom prst="rect">
          <a:avLst/>
        </a:prstGeom>
        <a:solidFill>
          <a:srgbClr val="66006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Show students that they already are life-long learners, learning new things every day.</a:t>
          </a:r>
        </a:p>
      </dsp:txBody>
      <dsp:txXfrm>
        <a:off x="5883308" y="1789374"/>
        <a:ext cx="2534806" cy="1520884"/>
      </dsp:txXfrm>
    </dsp:sp>
    <dsp:sp modelId="{30F269BE-A67E-F94F-A39F-D3A4217B5786}">
      <dsp:nvSpPr>
        <dsp:cNvPr id="0" name=""/>
        <dsp:cNvSpPr/>
      </dsp:nvSpPr>
      <dsp:spPr>
        <a:xfrm>
          <a:off x="306732" y="3563739"/>
          <a:ext cx="2534806" cy="1520884"/>
        </a:xfrm>
        <a:prstGeom prst="rect">
          <a:avLst/>
        </a:prstGeom>
        <a:solidFill>
          <a:schemeClr val="accent6">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Focus praise on effort and improvement rather than grades or natural abilities.</a:t>
          </a:r>
        </a:p>
      </dsp:txBody>
      <dsp:txXfrm>
        <a:off x="306732" y="3563739"/>
        <a:ext cx="2534806" cy="1520884"/>
      </dsp:txXfrm>
    </dsp:sp>
    <dsp:sp modelId="{EDA471B5-C7D5-3D45-AE6D-E53AE614C583}">
      <dsp:nvSpPr>
        <dsp:cNvPr id="0" name=""/>
        <dsp:cNvSpPr/>
      </dsp:nvSpPr>
      <dsp:spPr>
        <a:xfrm>
          <a:off x="3095020" y="3563739"/>
          <a:ext cx="2534806" cy="152088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Choose content that is relevant to students.</a:t>
          </a:r>
        </a:p>
      </dsp:txBody>
      <dsp:txXfrm>
        <a:off x="3095020" y="3563739"/>
        <a:ext cx="2534806" cy="1520884"/>
      </dsp:txXfrm>
    </dsp:sp>
    <dsp:sp modelId="{E51D938D-CF0F-B249-96DD-8A5418384045}">
      <dsp:nvSpPr>
        <dsp:cNvPr id="0" name=""/>
        <dsp:cNvSpPr/>
      </dsp:nvSpPr>
      <dsp:spPr>
        <a:xfrm>
          <a:off x="5883308" y="3563739"/>
          <a:ext cx="2534806" cy="1520884"/>
        </a:xfrm>
        <a:prstGeom prst="rect">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Create opportunities for students to interact with others who they may not otherwise associate.</a:t>
          </a:r>
        </a:p>
      </dsp:txBody>
      <dsp:txXfrm>
        <a:off x="5883308" y="3563739"/>
        <a:ext cx="2534806" cy="15208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01276A-C0B2-C04B-AB6C-36F872FC55BD}">
      <dsp:nvSpPr>
        <dsp:cNvPr id="0" name=""/>
        <dsp:cNvSpPr/>
      </dsp:nvSpPr>
      <dsp:spPr>
        <a:xfrm>
          <a:off x="0" y="375825"/>
          <a:ext cx="8667776" cy="2520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6D2889A-2D01-FF4B-BB66-69CD37F38FDD}">
      <dsp:nvSpPr>
        <dsp:cNvPr id="0" name=""/>
        <dsp:cNvSpPr/>
      </dsp:nvSpPr>
      <dsp:spPr>
        <a:xfrm>
          <a:off x="412650" y="230924"/>
          <a:ext cx="8253001" cy="292501"/>
        </a:xfrm>
        <a:prstGeom prst="roundRect">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9335" tIns="0" rIns="229335" bIns="0" numCol="1" spcCol="1270" anchor="ctr" anchorCtr="0">
          <a:noAutofit/>
        </a:bodyPr>
        <a:lstStyle/>
        <a:p>
          <a:pPr marL="0" lvl="0" indent="0" algn="l" defTabSz="1022350">
            <a:lnSpc>
              <a:spcPct val="90000"/>
            </a:lnSpc>
            <a:spcBef>
              <a:spcPct val="0"/>
            </a:spcBef>
            <a:spcAft>
              <a:spcPct val="35000"/>
            </a:spcAft>
            <a:buNone/>
          </a:pPr>
          <a:r>
            <a:rPr lang="en-US" sz="2300" b="1" kern="1200" dirty="0"/>
            <a:t>1</a:t>
          </a:r>
          <a:r>
            <a:rPr lang="en-US" sz="2300" b="0" kern="1200" dirty="0"/>
            <a:t>.  The CC! Perspective on Student Development </a:t>
          </a:r>
        </a:p>
      </dsp:txBody>
      <dsp:txXfrm>
        <a:off x="426929" y="245203"/>
        <a:ext cx="8224443" cy="263943"/>
      </dsp:txXfrm>
    </dsp:sp>
    <dsp:sp modelId="{3578A11F-2A36-0542-B336-B3C52EA41744}">
      <dsp:nvSpPr>
        <dsp:cNvPr id="0" name=""/>
        <dsp:cNvSpPr/>
      </dsp:nvSpPr>
      <dsp:spPr>
        <a:xfrm>
          <a:off x="0" y="826727"/>
          <a:ext cx="8667776" cy="2520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C1E9BE1-C160-DD42-BABB-3C03DC10D5BC}">
      <dsp:nvSpPr>
        <dsp:cNvPr id="0" name=""/>
        <dsp:cNvSpPr/>
      </dsp:nvSpPr>
      <dsp:spPr>
        <a:xfrm>
          <a:off x="412650" y="617678"/>
          <a:ext cx="8253001" cy="292501"/>
        </a:xfrm>
        <a:prstGeom prst="roundRect">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9335" tIns="0" rIns="229335" bIns="0" numCol="1" spcCol="1270" anchor="ctr" anchorCtr="0">
          <a:noAutofit/>
        </a:bodyPr>
        <a:lstStyle/>
        <a:p>
          <a:pPr marL="0" lvl="0" indent="0" algn="l" defTabSz="1022350">
            <a:lnSpc>
              <a:spcPct val="90000"/>
            </a:lnSpc>
            <a:spcBef>
              <a:spcPct val="0"/>
            </a:spcBef>
            <a:spcAft>
              <a:spcPct val="35000"/>
            </a:spcAft>
            <a:buNone/>
          </a:pPr>
          <a:r>
            <a:rPr lang="en-US" sz="2300" b="0" kern="1200" dirty="0"/>
            <a:t>2.  School Improvement Through CC! 6.0</a:t>
          </a:r>
        </a:p>
      </dsp:txBody>
      <dsp:txXfrm>
        <a:off x="426929" y="631957"/>
        <a:ext cx="8224443" cy="263943"/>
      </dsp:txXfrm>
    </dsp:sp>
    <dsp:sp modelId="{19DD9485-4225-E044-AD45-A7B4A6EC48B6}">
      <dsp:nvSpPr>
        <dsp:cNvPr id="0" name=""/>
        <dsp:cNvSpPr/>
      </dsp:nvSpPr>
      <dsp:spPr>
        <a:xfrm>
          <a:off x="0" y="1277629"/>
          <a:ext cx="8667776" cy="2520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E681413-4E4E-0048-8D24-E79A327593E4}">
      <dsp:nvSpPr>
        <dsp:cNvPr id="0" name=""/>
        <dsp:cNvSpPr/>
      </dsp:nvSpPr>
      <dsp:spPr>
        <a:xfrm>
          <a:off x="412650" y="1036507"/>
          <a:ext cx="8253001" cy="292501"/>
        </a:xfrm>
        <a:prstGeom prst="roundRect">
          <a:avLst/>
        </a:prstGeom>
        <a:solidFill>
          <a:schemeClr val="accent4">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9335" tIns="0" rIns="229335" bIns="0" numCol="1" spcCol="1270" anchor="ctr" anchorCtr="0">
          <a:noAutofit/>
        </a:bodyPr>
        <a:lstStyle/>
        <a:p>
          <a:pPr marL="0" lvl="0" indent="0" algn="l" defTabSz="1022350">
            <a:lnSpc>
              <a:spcPct val="90000"/>
            </a:lnSpc>
            <a:spcBef>
              <a:spcPct val="0"/>
            </a:spcBef>
            <a:spcAft>
              <a:spcPct val="35000"/>
            </a:spcAft>
            <a:buNone/>
          </a:pPr>
          <a:r>
            <a:rPr lang="en-US" sz="2300" b="0" kern="1200" dirty="0"/>
            <a:t>3.  Principles of Change and Mindsets </a:t>
          </a:r>
        </a:p>
      </dsp:txBody>
      <dsp:txXfrm>
        <a:off x="426929" y="1050786"/>
        <a:ext cx="8224443" cy="263943"/>
      </dsp:txXfrm>
    </dsp:sp>
    <dsp:sp modelId="{9D9D3587-3DE3-A548-81D1-BA683FB4BF05}">
      <dsp:nvSpPr>
        <dsp:cNvPr id="0" name=""/>
        <dsp:cNvSpPr/>
      </dsp:nvSpPr>
      <dsp:spPr>
        <a:xfrm>
          <a:off x="0" y="1789741"/>
          <a:ext cx="8667776" cy="2520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FE9E05D-86AB-544C-BE3D-CDEA9F516767}">
      <dsp:nvSpPr>
        <dsp:cNvPr id="0" name=""/>
        <dsp:cNvSpPr/>
      </dsp:nvSpPr>
      <dsp:spPr>
        <a:xfrm>
          <a:off x="412650" y="1423265"/>
          <a:ext cx="8253001" cy="353711"/>
        </a:xfrm>
        <a:prstGeom prst="roundRect">
          <a:avLst/>
        </a:prstGeom>
        <a:solidFill>
          <a:schemeClr val="accent1">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9335" tIns="0" rIns="229335" bIns="0" numCol="1" spcCol="1270" anchor="ctr" anchorCtr="0">
          <a:noAutofit/>
        </a:bodyPr>
        <a:lstStyle/>
        <a:p>
          <a:pPr marL="0" lvl="0" indent="0" algn="l" defTabSz="1022350">
            <a:lnSpc>
              <a:spcPct val="90000"/>
            </a:lnSpc>
            <a:spcBef>
              <a:spcPct val="0"/>
            </a:spcBef>
            <a:spcAft>
              <a:spcPct val="35000"/>
            </a:spcAft>
            <a:buNone/>
          </a:pPr>
          <a:r>
            <a:rPr lang="en-US" sz="2300" b="0" kern="1200" dirty="0"/>
            <a:t>4. Academic Wheel Of Success and Learning</a:t>
          </a:r>
        </a:p>
      </dsp:txBody>
      <dsp:txXfrm>
        <a:off x="429917" y="1440532"/>
        <a:ext cx="8218467" cy="319177"/>
      </dsp:txXfrm>
    </dsp:sp>
    <dsp:sp modelId="{0E200BBC-97FE-DB43-9E85-E9B2C456E549}">
      <dsp:nvSpPr>
        <dsp:cNvPr id="0" name=""/>
        <dsp:cNvSpPr/>
      </dsp:nvSpPr>
      <dsp:spPr>
        <a:xfrm>
          <a:off x="0" y="2301852"/>
          <a:ext cx="8667776" cy="252000"/>
        </a:xfrm>
        <a:prstGeom prst="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6AC36AB-0F74-DD42-87B4-7A5BEA40219F}">
      <dsp:nvSpPr>
        <dsp:cNvPr id="0" name=""/>
        <dsp:cNvSpPr/>
      </dsp:nvSpPr>
      <dsp:spPr>
        <a:xfrm>
          <a:off x="412650" y="1887268"/>
          <a:ext cx="8253001" cy="353711"/>
        </a:xfrm>
        <a:prstGeom prst="round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9335" tIns="0" rIns="229335" bIns="0" numCol="1" spcCol="1270" anchor="ctr" anchorCtr="0">
          <a:noAutofit/>
        </a:bodyPr>
        <a:lstStyle/>
        <a:p>
          <a:pPr marL="0" lvl="0" indent="0" algn="l" defTabSz="1022350">
            <a:lnSpc>
              <a:spcPct val="90000"/>
            </a:lnSpc>
            <a:spcBef>
              <a:spcPct val="0"/>
            </a:spcBef>
            <a:spcAft>
              <a:spcPct val="35000"/>
            </a:spcAft>
            <a:buNone/>
          </a:pPr>
          <a:r>
            <a:rPr lang="en-US" sz="2300" b="0" kern="1200" dirty="0"/>
            <a:t>5. Promoting a Positive School Climate</a:t>
          </a:r>
        </a:p>
      </dsp:txBody>
      <dsp:txXfrm>
        <a:off x="429917" y="1904535"/>
        <a:ext cx="8218467" cy="319177"/>
      </dsp:txXfrm>
    </dsp:sp>
    <dsp:sp modelId="{7249E088-0825-4449-9645-0744F158E9CE}">
      <dsp:nvSpPr>
        <dsp:cNvPr id="0" name=""/>
        <dsp:cNvSpPr/>
      </dsp:nvSpPr>
      <dsp:spPr>
        <a:xfrm>
          <a:off x="0" y="2752754"/>
          <a:ext cx="8667776" cy="2520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AECDF62-6440-4949-939D-B3F5AE747F6E}">
      <dsp:nvSpPr>
        <dsp:cNvPr id="0" name=""/>
        <dsp:cNvSpPr/>
      </dsp:nvSpPr>
      <dsp:spPr>
        <a:xfrm>
          <a:off x="412650" y="2383341"/>
          <a:ext cx="8253001" cy="292501"/>
        </a:xfrm>
        <a:prstGeom prst="round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9335" tIns="0" rIns="229335" bIns="0" numCol="1" spcCol="1270" anchor="ctr" anchorCtr="0">
          <a:noAutofit/>
        </a:bodyPr>
        <a:lstStyle/>
        <a:p>
          <a:pPr marL="0" lvl="0" indent="0" algn="l" defTabSz="1022350">
            <a:lnSpc>
              <a:spcPct val="90000"/>
            </a:lnSpc>
            <a:spcBef>
              <a:spcPct val="0"/>
            </a:spcBef>
            <a:spcAft>
              <a:spcPct val="35000"/>
            </a:spcAft>
            <a:buNone/>
          </a:pPr>
          <a:r>
            <a:rPr lang="en-US" sz="2300" b="0" kern="1200" dirty="0"/>
            <a:t>6.  Values,  Key and Lock Beliefs</a:t>
          </a:r>
        </a:p>
      </dsp:txBody>
      <dsp:txXfrm>
        <a:off x="426929" y="2397620"/>
        <a:ext cx="8224443" cy="263943"/>
      </dsp:txXfrm>
    </dsp:sp>
    <dsp:sp modelId="{3E921A49-4CC1-B844-82EB-4578F2BC3693}">
      <dsp:nvSpPr>
        <dsp:cNvPr id="0" name=""/>
        <dsp:cNvSpPr/>
      </dsp:nvSpPr>
      <dsp:spPr>
        <a:xfrm>
          <a:off x="0" y="3203656"/>
          <a:ext cx="8667776" cy="2520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2715AB7-BA05-944E-BDA6-0F9C29DCBAC0}">
      <dsp:nvSpPr>
        <dsp:cNvPr id="0" name=""/>
        <dsp:cNvSpPr/>
      </dsp:nvSpPr>
      <dsp:spPr>
        <a:xfrm>
          <a:off x="412650" y="2802172"/>
          <a:ext cx="8253001" cy="292501"/>
        </a:xfrm>
        <a:prstGeom prst="roundRect">
          <a:avLst/>
        </a:prstGeom>
        <a:solidFill>
          <a:schemeClr val="accent6">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9335" tIns="0" rIns="229335" bIns="0" numCol="1" spcCol="1270" anchor="ctr" anchorCtr="0">
          <a:noAutofit/>
        </a:bodyPr>
        <a:lstStyle/>
        <a:p>
          <a:pPr marL="0" lvl="0" indent="0" algn="l" defTabSz="1022350">
            <a:lnSpc>
              <a:spcPct val="90000"/>
            </a:lnSpc>
            <a:spcBef>
              <a:spcPct val="0"/>
            </a:spcBef>
            <a:spcAft>
              <a:spcPct val="35000"/>
            </a:spcAft>
            <a:buNone/>
          </a:pPr>
          <a:r>
            <a:rPr lang="en-US" sz="2300" b="0" kern="1200" dirty="0"/>
            <a:t>7. Solutions for Youth With Challenges</a:t>
          </a:r>
        </a:p>
      </dsp:txBody>
      <dsp:txXfrm>
        <a:off x="426929" y="2816451"/>
        <a:ext cx="8224443" cy="263943"/>
      </dsp:txXfrm>
    </dsp:sp>
    <dsp:sp modelId="{DBB4FC22-5CA6-3042-A73C-315D73D039DD}">
      <dsp:nvSpPr>
        <dsp:cNvPr id="0" name=""/>
        <dsp:cNvSpPr/>
      </dsp:nvSpPr>
      <dsp:spPr>
        <a:xfrm>
          <a:off x="0" y="3654558"/>
          <a:ext cx="8667776" cy="2520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074CAD7-322D-4E4F-9498-07A261CA0F33}">
      <dsp:nvSpPr>
        <dsp:cNvPr id="0" name=""/>
        <dsp:cNvSpPr/>
      </dsp:nvSpPr>
      <dsp:spPr>
        <a:xfrm>
          <a:off x="412650" y="3188927"/>
          <a:ext cx="8253001" cy="292501"/>
        </a:xfrm>
        <a:prstGeom prst="round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9335" tIns="0" rIns="229335" bIns="0" numCol="1" spcCol="1270" anchor="ctr" anchorCtr="0">
          <a:noAutofit/>
        </a:bodyPr>
        <a:lstStyle/>
        <a:p>
          <a:pPr marL="0" lvl="0" indent="0" algn="l" defTabSz="1022350">
            <a:lnSpc>
              <a:spcPct val="90000"/>
            </a:lnSpc>
            <a:spcBef>
              <a:spcPct val="0"/>
            </a:spcBef>
            <a:spcAft>
              <a:spcPct val="35000"/>
            </a:spcAft>
            <a:buNone/>
          </a:pPr>
          <a:r>
            <a:rPr lang="en-US" sz="2300" b="0" kern="1200" dirty="0"/>
            <a:t>8.  Strategies to Instill the Six Pillars of Character</a:t>
          </a:r>
        </a:p>
      </dsp:txBody>
      <dsp:txXfrm>
        <a:off x="426929" y="3203206"/>
        <a:ext cx="8224443" cy="263943"/>
      </dsp:txXfrm>
    </dsp:sp>
    <dsp:sp modelId="{9025051C-A624-3248-A1AE-C63704AC9BB1}">
      <dsp:nvSpPr>
        <dsp:cNvPr id="0" name=""/>
        <dsp:cNvSpPr/>
      </dsp:nvSpPr>
      <dsp:spPr>
        <a:xfrm>
          <a:off x="0" y="5255100"/>
          <a:ext cx="8667776" cy="78188"/>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755C675-6784-C843-9EB3-90E61FB5383E}">
      <dsp:nvSpPr>
        <dsp:cNvPr id="0" name=""/>
        <dsp:cNvSpPr/>
      </dsp:nvSpPr>
      <dsp:spPr>
        <a:xfrm>
          <a:off x="412650" y="3575685"/>
          <a:ext cx="8253001" cy="266727"/>
        </a:xfrm>
        <a:prstGeom prst="roundRect">
          <a:avLst/>
        </a:prstGeom>
        <a:solidFill>
          <a:schemeClr val="accent6">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9335" tIns="0" rIns="229335" bIns="0" numCol="1" spcCol="1270" anchor="ctr" anchorCtr="0">
          <a:noAutofit/>
        </a:bodyPr>
        <a:lstStyle/>
        <a:p>
          <a:pPr marL="0" lvl="0" indent="0" algn="l" defTabSz="1022350">
            <a:lnSpc>
              <a:spcPct val="90000"/>
            </a:lnSpc>
            <a:spcBef>
              <a:spcPct val="0"/>
            </a:spcBef>
            <a:spcAft>
              <a:spcPct val="35000"/>
            </a:spcAft>
            <a:buNone/>
          </a:pPr>
          <a:r>
            <a:rPr lang="en-US" sz="2300" b="0" kern="1200" dirty="0"/>
            <a:t>9.  Social and Emotional Domain and Success Skills</a:t>
          </a:r>
        </a:p>
      </dsp:txBody>
      <dsp:txXfrm>
        <a:off x="425671" y="3588706"/>
        <a:ext cx="8226959" cy="240685"/>
      </dsp:txXfrm>
    </dsp:sp>
    <dsp:sp modelId="{C6DA9ECA-1C4F-3142-873B-A57173C735DE}">
      <dsp:nvSpPr>
        <dsp:cNvPr id="0" name=""/>
        <dsp:cNvSpPr/>
      </dsp:nvSpPr>
      <dsp:spPr>
        <a:xfrm>
          <a:off x="0" y="4356776"/>
          <a:ext cx="8667776" cy="252000"/>
        </a:xfrm>
        <a:prstGeom prst="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5207B00-3A65-CF42-82CE-62A5AB27037C}">
      <dsp:nvSpPr>
        <dsp:cNvPr id="0" name=""/>
        <dsp:cNvSpPr/>
      </dsp:nvSpPr>
      <dsp:spPr>
        <a:xfrm>
          <a:off x="414774" y="3955289"/>
          <a:ext cx="8253001" cy="292501"/>
        </a:xfrm>
        <a:prstGeom prst="round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9335" tIns="0" rIns="229335" bIns="0" numCol="1" spcCol="1270" anchor="ctr" anchorCtr="0">
          <a:noAutofit/>
        </a:bodyPr>
        <a:lstStyle/>
        <a:p>
          <a:pPr marL="0" lvl="0" indent="0" algn="l" defTabSz="977900">
            <a:lnSpc>
              <a:spcPct val="90000"/>
            </a:lnSpc>
            <a:spcBef>
              <a:spcPct val="0"/>
            </a:spcBef>
            <a:spcAft>
              <a:spcPct val="35000"/>
            </a:spcAft>
            <a:buNone/>
          </a:pPr>
          <a:r>
            <a:rPr lang="en-US" sz="2200" b="0" kern="1200" dirty="0"/>
            <a:t>10. Taking Choices Seriously: Exemplary Decision Making</a:t>
          </a:r>
        </a:p>
      </dsp:txBody>
      <dsp:txXfrm>
        <a:off x="429053" y="3969568"/>
        <a:ext cx="8224443" cy="263943"/>
      </dsp:txXfrm>
    </dsp:sp>
    <dsp:sp modelId="{CCBCC2B4-E5F1-2B4B-9D51-1BE3ACAF6675}">
      <dsp:nvSpPr>
        <dsp:cNvPr id="0" name=""/>
        <dsp:cNvSpPr/>
      </dsp:nvSpPr>
      <dsp:spPr>
        <a:xfrm>
          <a:off x="0" y="4807678"/>
          <a:ext cx="8667776" cy="2520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9FECEB8-6A38-B342-A19B-6AA1657E98AF}">
      <dsp:nvSpPr>
        <dsp:cNvPr id="0" name=""/>
        <dsp:cNvSpPr/>
      </dsp:nvSpPr>
      <dsp:spPr>
        <a:xfrm>
          <a:off x="414774" y="4390156"/>
          <a:ext cx="8253001" cy="292501"/>
        </a:xfrm>
        <a:prstGeom prst="roundRect">
          <a:avLst/>
        </a:prstGeom>
        <a:solidFill>
          <a:srgbClr val="00009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9335" tIns="0" rIns="229335" bIns="0" numCol="1" spcCol="1270" anchor="ctr" anchorCtr="0">
          <a:noAutofit/>
        </a:bodyPr>
        <a:lstStyle/>
        <a:p>
          <a:pPr marL="0" lvl="0" indent="0" algn="l" defTabSz="1022350">
            <a:lnSpc>
              <a:spcPct val="90000"/>
            </a:lnSpc>
            <a:spcBef>
              <a:spcPct val="0"/>
            </a:spcBef>
            <a:spcAft>
              <a:spcPct val="35000"/>
            </a:spcAft>
            <a:buNone/>
          </a:pPr>
          <a:r>
            <a:rPr lang="en-US" sz="2300" b="0" kern="1200" dirty="0"/>
            <a:t>11. Implementation Strategies</a:t>
          </a:r>
        </a:p>
      </dsp:txBody>
      <dsp:txXfrm>
        <a:off x="429053" y="4404435"/>
        <a:ext cx="8224443" cy="263943"/>
      </dsp:txXfrm>
    </dsp:sp>
    <dsp:sp modelId="{9241F792-4EC8-D84C-8715-B31CE025DB41}">
      <dsp:nvSpPr>
        <dsp:cNvPr id="0" name=""/>
        <dsp:cNvSpPr/>
      </dsp:nvSpPr>
      <dsp:spPr>
        <a:xfrm>
          <a:off x="0" y="5258580"/>
          <a:ext cx="8667776" cy="199384"/>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3F81B95-99A9-E743-A1E6-8093BC4CB3AA}">
      <dsp:nvSpPr>
        <dsp:cNvPr id="0" name=""/>
        <dsp:cNvSpPr/>
      </dsp:nvSpPr>
      <dsp:spPr>
        <a:xfrm>
          <a:off x="414774" y="4776914"/>
          <a:ext cx="8253001" cy="292501"/>
        </a:xfrm>
        <a:prstGeom prst="roundRect">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9335" tIns="0" rIns="229335" bIns="0" numCol="1" spcCol="1270" anchor="ctr" anchorCtr="0">
          <a:noAutofit/>
        </a:bodyPr>
        <a:lstStyle/>
        <a:p>
          <a:pPr marL="0" lvl="0" indent="0" algn="l" defTabSz="1022350">
            <a:lnSpc>
              <a:spcPct val="90000"/>
            </a:lnSpc>
            <a:spcBef>
              <a:spcPct val="0"/>
            </a:spcBef>
            <a:spcAft>
              <a:spcPct val="35000"/>
            </a:spcAft>
            <a:buNone/>
          </a:pPr>
          <a:r>
            <a:rPr lang="en-US" sz="2300" b="0" kern="1200" dirty="0"/>
            <a:t>12. Work of a CC! Team</a:t>
          </a:r>
        </a:p>
      </dsp:txBody>
      <dsp:txXfrm>
        <a:off x="429053" y="4791193"/>
        <a:ext cx="8224443" cy="263943"/>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82BBA8-1DD3-D945-B5B7-5D09A73786EC}">
      <dsp:nvSpPr>
        <dsp:cNvPr id="0" name=""/>
        <dsp:cNvSpPr/>
      </dsp:nvSpPr>
      <dsp:spPr>
        <a:xfrm>
          <a:off x="0" y="382904"/>
          <a:ext cx="8492380" cy="20286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9103" tIns="145796" rIns="659103"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Identify</a:t>
          </a:r>
          <a:r>
            <a:rPr lang="en-US" sz="2000" b="0" kern="1200" baseline="0" dirty="0"/>
            <a:t> at least three reasons why teaching the skill is important. </a:t>
          </a:r>
          <a:endParaRPr lang="en-US" sz="2000" b="0" kern="1200" dirty="0"/>
        </a:p>
        <a:p>
          <a:pPr marL="228600" lvl="1" indent="-228600" algn="l" defTabSz="889000">
            <a:lnSpc>
              <a:spcPct val="90000"/>
            </a:lnSpc>
            <a:spcBef>
              <a:spcPct val="0"/>
            </a:spcBef>
            <a:spcAft>
              <a:spcPct val="15000"/>
            </a:spcAft>
            <a:buChar char="•"/>
          </a:pPr>
          <a:r>
            <a:rPr lang="en-US" sz="2000" b="0" kern="1200" dirty="0"/>
            <a:t>What are the key beliefs you would like to instill in students?</a:t>
          </a:r>
        </a:p>
        <a:p>
          <a:pPr marL="228600" lvl="1" indent="-228600" algn="l" defTabSz="889000">
            <a:lnSpc>
              <a:spcPct val="90000"/>
            </a:lnSpc>
            <a:spcBef>
              <a:spcPct val="0"/>
            </a:spcBef>
            <a:spcAft>
              <a:spcPct val="15000"/>
            </a:spcAft>
            <a:buChar char="•"/>
          </a:pPr>
          <a:r>
            <a:rPr lang="en-US" sz="2000" b="0" kern="1200" dirty="0"/>
            <a:t>Share at least 4 specific strategies to teach the skill.</a:t>
          </a:r>
        </a:p>
        <a:p>
          <a:pPr marL="228600" lvl="1" indent="-228600" algn="l" defTabSz="889000">
            <a:lnSpc>
              <a:spcPct val="90000"/>
            </a:lnSpc>
            <a:spcBef>
              <a:spcPct val="0"/>
            </a:spcBef>
            <a:spcAft>
              <a:spcPct val="15000"/>
            </a:spcAft>
            <a:buChar char="•"/>
          </a:pPr>
          <a:r>
            <a:rPr lang="en-US" sz="2000" b="0" kern="1200" dirty="0"/>
            <a:t>For each strategy shared, determine if this reflects T – teaching E – enforcing A – advocating M- modeling.</a:t>
          </a:r>
        </a:p>
      </dsp:txBody>
      <dsp:txXfrm>
        <a:off x="0" y="382904"/>
        <a:ext cx="8492380" cy="2028600"/>
      </dsp:txXfrm>
    </dsp:sp>
    <dsp:sp modelId="{5EAB1703-E2FA-5E42-94F9-481DF4FE2816}">
      <dsp:nvSpPr>
        <dsp:cNvPr id="0" name=""/>
        <dsp:cNvSpPr/>
      </dsp:nvSpPr>
      <dsp:spPr>
        <a:xfrm>
          <a:off x="20811" y="23847"/>
          <a:ext cx="5938860" cy="351428"/>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4694" tIns="0" rIns="224694" bIns="0" numCol="1" spcCol="1270" anchor="ctr" anchorCtr="0">
          <a:noAutofit/>
        </a:bodyPr>
        <a:lstStyle/>
        <a:p>
          <a:pPr marL="0" lvl="0" indent="0" algn="l" defTabSz="1066800">
            <a:lnSpc>
              <a:spcPct val="90000"/>
            </a:lnSpc>
            <a:spcBef>
              <a:spcPct val="0"/>
            </a:spcBef>
            <a:spcAft>
              <a:spcPct val="35000"/>
            </a:spcAft>
            <a:buNone/>
          </a:pPr>
          <a:r>
            <a:rPr lang="en-US" sz="2400" b="0" kern="1200" dirty="0"/>
            <a:t>As a group</a:t>
          </a:r>
          <a:r>
            <a:rPr lang="en-US" sz="2000" b="0" kern="1200" dirty="0"/>
            <a:t>:</a:t>
          </a:r>
        </a:p>
      </dsp:txBody>
      <dsp:txXfrm>
        <a:off x="37966" y="41002"/>
        <a:ext cx="5904550" cy="317118"/>
      </dsp:txXfrm>
    </dsp:sp>
    <dsp:sp modelId="{C93A0485-D70B-544A-ABC4-08C59242307A}">
      <dsp:nvSpPr>
        <dsp:cNvPr id="0" name=""/>
        <dsp:cNvSpPr/>
      </dsp:nvSpPr>
      <dsp:spPr>
        <a:xfrm>
          <a:off x="0" y="2838401"/>
          <a:ext cx="8492380" cy="176400"/>
        </a:xfrm>
        <a:prstGeom prst="rect">
          <a:avLst/>
        </a:prstGeom>
        <a:solidFill>
          <a:schemeClr val="lt1">
            <a:alpha val="90000"/>
            <a:hueOff val="0"/>
            <a:satOff val="0"/>
            <a:lumOff val="0"/>
            <a:alphaOff val="0"/>
          </a:schemeClr>
        </a:solidFill>
        <a:ln w="9525" cap="flat" cmpd="sng" algn="ctr">
          <a:solidFill>
            <a:schemeClr val="accent2">
              <a:hueOff val="4681519"/>
              <a:satOff val="-5839"/>
              <a:lumOff val="1373"/>
              <a:alphaOff val="0"/>
            </a:schemeClr>
          </a:solidFill>
          <a:prstDash val="solid"/>
        </a:ln>
        <a:effectLst/>
      </dsp:spPr>
      <dsp:style>
        <a:lnRef idx="1">
          <a:scrgbClr r="0" g="0" b="0"/>
        </a:lnRef>
        <a:fillRef idx="1">
          <a:scrgbClr r="0" g="0" b="0"/>
        </a:fillRef>
        <a:effectRef idx="0">
          <a:scrgbClr r="0" g="0" b="0"/>
        </a:effectRef>
        <a:fontRef idx="minor"/>
      </dsp:style>
    </dsp:sp>
    <dsp:sp modelId="{1F895FE5-E911-B744-8D4D-F029092A8424}">
      <dsp:nvSpPr>
        <dsp:cNvPr id="0" name=""/>
        <dsp:cNvSpPr/>
      </dsp:nvSpPr>
      <dsp:spPr>
        <a:xfrm>
          <a:off x="404300" y="2340523"/>
          <a:ext cx="8085998" cy="601198"/>
        </a:xfrm>
        <a:prstGeom prst="roundRect">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4694" tIns="0" rIns="224694" bIns="0" numCol="1" spcCol="1270" anchor="ctr" anchorCtr="0">
          <a:noAutofit/>
        </a:bodyPr>
        <a:lstStyle/>
        <a:p>
          <a:pPr marL="0" lvl="0" indent="0" algn="l" defTabSz="889000">
            <a:lnSpc>
              <a:spcPct val="90000"/>
            </a:lnSpc>
            <a:spcBef>
              <a:spcPct val="0"/>
            </a:spcBef>
            <a:spcAft>
              <a:spcPct val="35000"/>
            </a:spcAft>
            <a:buNone/>
          </a:pPr>
          <a:r>
            <a:rPr lang="en-US" sz="2000" b="0" kern="1200" dirty="0"/>
            <a:t>In pairs, discuss a Way To Go lesson  responding as to how you think your students would answer the questions.</a:t>
          </a:r>
        </a:p>
      </dsp:txBody>
      <dsp:txXfrm>
        <a:off x="433648" y="2369871"/>
        <a:ext cx="8027302" cy="542502"/>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B639D-6F01-D84A-A5B2-1F10E7168AA8}">
      <dsp:nvSpPr>
        <dsp:cNvPr id="0" name=""/>
        <dsp:cNvSpPr/>
      </dsp:nvSpPr>
      <dsp:spPr>
        <a:xfrm>
          <a:off x="2700" y="374982"/>
          <a:ext cx="6928798" cy="1390681"/>
        </a:xfrm>
        <a:prstGeom prst="rect">
          <a:avLst/>
        </a:prstGeom>
        <a:solidFill>
          <a:schemeClr val="tx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0" kern="1200" dirty="0">
              <a:solidFill>
                <a:srgbClr val="FFFFFF"/>
              </a:solidFill>
              <a:latin typeface="Arial Black"/>
              <a:cs typeface="Arial Black"/>
            </a:rPr>
            <a:t>MODULE 5</a:t>
          </a:r>
          <a:endParaRPr lang="en-US" sz="4000" b="0" kern="1200" dirty="0">
            <a:latin typeface="Arial Black"/>
            <a:cs typeface="Arial Black"/>
          </a:endParaRPr>
        </a:p>
      </dsp:txBody>
      <dsp:txXfrm>
        <a:off x="2700" y="374982"/>
        <a:ext cx="6928798" cy="1390681"/>
      </dsp:txXfrm>
    </dsp:sp>
    <dsp:sp modelId="{02AE7404-DBF7-134A-9E5B-3283D5A58C18}">
      <dsp:nvSpPr>
        <dsp:cNvPr id="0" name=""/>
        <dsp:cNvSpPr/>
      </dsp:nvSpPr>
      <dsp:spPr>
        <a:xfrm>
          <a:off x="2700" y="2123886"/>
          <a:ext cx="6928798" cy="2149331"/>
        </a:xfrm>
        <a:prstGeom prst="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b="0" kern="1200" dirty="0">
              <a:effectLst>
                <a:outerShdw blurRad="38100" dist="38100" dir="2700000" algn="tl">
                  <a:srgbClr val="000000">
                    <a:alpha val="43137"/>
                  </a:srgbClr>
                </a:outerShdw>
              </a:effectLst>
              <a:latin typeface="Arial Black"/>
              <a:cs typeface="Arial Black"/>
            </a:rPr>
            <a:t>Promoting a Positive School Climate</a:t>
          </a:r>
          <a:endParaRPr lang="en-US" sz="4500" b="1" kern="1200" dirty="0">
            <a:solidFill>
              <a:srgbClr val="FFFFFF"/>
            </a:solidFill>
          </a:endParaRPr>
        </a:p>
      </dsp:txBody>
      <dsp:txXfrm>
        <a:off x="2700" y="2123886"/>
        <a:ext cx="6928798" cy="2149331"/>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34356-30AE-B242-A827-B37B446C399B}">
      <dsp:nvSpPr>
        <dsp:cNvPr id="0" name=""/>
        <dsp:cNvSpPr/>
      </dsp:nvSpPr>
      <dsp:spPr>
        <a:xfrm>
          <a:off x="0" y="226642"/>
          <a:ext cx="7451126" cy="76297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b="0" kern="1200" dirty="0"/>
            <a:t>Nurtures personal growth</a:t>
          </a:r>
          <a:endParaRPr lang="en-US" sz="3000" kern="1200" dirty="0"/>
        </a:p>
      </dsp:txBody>
      <dsp:txXfrm>
        <a:off x="0" y="226642"/>
        <a:ext cx="7451126" cy="762973"/>
      </dsp:txXfrm>
    </dsp:sp>
    <dsp:sp modelId="{A3CCEA62-166E-E24D-AC5D-7B362BD3AE77}">
      <dsp:nvSpPr>
        <dsp:cNvPr id="0" name=""/>
        <dsp:cNvSpPr/>
      </dsp:nvSpPr>
      <dsp:spPr>
        <a:xfrm>
          <a:off x="165" y="1116778"/>
          <a:ext cx="7451126" cy="762973"/>
        </a:xfrm>
        <a:prstGeom prst="rect">
          <a:avLst/>
        </a:prstGeom>
        <a:solidFill>
          <a:srgbClr val="05683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b="0" kern="1200" dirty="0"/>
            <a:t>Conducive to learning</a:t>
          </a:r>
          <a:endParaRPr lang="en-US" sz="3000" kern="1200" dirty="0"/>
        </a:p>
      </dsp:txBody>
      <dsp:txXfrm>
        <a:off x="165" y="1116778"/>
        <a:ext cx="7451126" cy="762973"/>
      </dsp:txXfrm>
    </dsp:sp>
    <dsp:sp modelId="{613115C8-6A90-F342-BE36-6F3E274CB39F}">
      <dsp:nvSpPr>
        <dsp:cNvPr id="0" name=""/>
        <dsp:cNvSpPr/>
      </dsp:nvSpPr>
      <dsp:spPr>
        <a:xfrm>
          <a:off x="165" y="2006914"/>
          <a:ext cx="7451126" cy="762973"/>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b="0" kern="1200" dirty="0"/>
            <a:t>Students are and feel physically and emotionally safe</a:t>
          </a:r>
          <a:endParaRPr lang="en-US" sz="3000" kern="1200" dirty="0"/>
        </a:p>
      </dsp:txBody>
      <dsp:txXfrm>
        <a:off x="165" y="2006914"/>
        <a:ext cx="7451126" cy="762973"/>
      </dsp:txXfrm>
    </dsp:sp>
    <dsp:sp modelId="{471367F1-7C14-DE43-84A7-68538DC3E697}">
      <dsp:nvSpPr>
        <dsp:cNvPr id="0" name=""/>
        <dsp:cNvSpPr/>
      </dsp:nvSpPr>
      <dsp:spPr>
        <a:xfrm>
          <a:off x="165" y="2897050"/>
          <a:ext cx="7451126" cy="762973"/>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b="0" kern="1200" dirty="0"/>
            <a:t>Promotes healthy lifestyles</a:t>
          </a:r>
          <a:endParaRPr lang="en-US" sz="3000" kern="1200" dirty="0"/>
        </a:p>
      </dsp:txBody>
      <dsp:txXfrm>
        <a:off x="165" y="2897050"/>
        <a:ext cx="7451126" cy="762973"/>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8C1428-057E-4759-ACC3-07F11E55375B}">
      <dsp:nvSpPr>
        <dsp:cNvPr id="0" name=""/>
        <dsp:cNvSpPr/>
      </dsp:nvSpPr>
      <dsp:spPr>
        <a:xfrm>
          <a:off x="0" y="511"/>
          <a:ext cx="8553450" cy="1047540"/>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0" kern="1200" dirty="0">
              <a:latin typeface="Arial Black"/>
              <a:cs typeface="Arial Black"/>
            </a:rPr>
            <a:t>Creating a Positive and Safe Values-Based School Climate and Culture</a:t>
          </a:r>
        </a:p>
      </dsp:txBody>
      <dsp:txXfrm>
        <a:off x="51137" y="51648"/>
        <a:ext cx="8451176" cy="945266"/>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B70E6-AA80-403B-9050-2D7E5E419C47}">
      <dsp:nvSpPr>
        <dsp:cNvPr id="0" name=""/>
        <dsp:cNvSpPr/>
      </dsp:nvSpPr>
      <dsp:spPr>
        <a:xfrm>
          <a:off x="2371674" y="681994"/>
          <a:ext cx="4654272" cy="4654272"/>
        </a:xfrm>
        <a:prstGeom prst="blockArc">
          <a:avLst>
            <a:gd name="adj1" fmla="val 12600000"/>
            <a:gd name="adj2" fmla="val 16200000"/>
            <a:gd name="adj3" fmla="val 4529"/>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39EEB18-2A4C-4ADE-B753-9254C6AE76F9}">
      <dsp:nvSpPr>
        <dsp:cNvPr id="0" name=""/>
        <dsp:cNvSpPr/>
      </dsp:nvSpPr>
      <dsp:spPr>
        <a:xfrm>
          <a:off x="2371674" y="681994"/>
          <a:ext cx="4654272" cy="4654272"/>
        </a:xfrm>
        <a:prstGeom prst="blockArc">
          <a:avLst>
            <a:gd name="adj1" fmla="val 9000000"/>
            <a:gd name="adj2" fmla="val 12600000"/>
            <a:gd name="adj3" fmla="val 4529"/>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7662214-8441-40A0-9088-E00F2163FC33}">
      <dsp:nvSpPr>
        <dsp:cNvPr id="0" name=""/>
        <dsp:cNvSpPr/>
      </dsp:nvSpPr>
      <dsp:spPr>
        <a:xfrm>
          <a:off x="2371674" y="681994"/>
          <a:ext cx="4654272" cy="4654272"/>
        </a:xfrm>
        <a:prstGeom prst="blockArc">
          <a:avLst>
            <a:gd name="adj1" fmla="val 5400000"/>
            <a:gd name="adj2" fmla="val 9000000"/>
            <a:gd name="adj3" fmla="val 4529"/>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54408F6-72F3-4CF6-8CEE-4C87499E85C8}">
      <dsp:nvSpPr>
        <dsp:cNvPr id="0" name=""/>
        <dsp:cNvSpPr/>
      </dsp:nvSpPr>
      <dsp:spPr>
        <a:xfrm>
          <a:off x="2371674" y="681994"/>
          <a:ext cx="4654272" cy="4654272"/>
        </a:xfrm>
        <a:prstGeom prst="blockArc">
          <a:avLst>
            <a:gd name="adj1" fmla="val 1800000"/>
            <a:gd name="adj2" fmla="val 5400000"/>
            <a:gd name="adj3" fmla="val 4529"/>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56452AC-D74C-42C4-8702-1140E69F33B8}">
      <dsp:nvSpPr>
        <dsp:cNvPr id="0" name=""/>
        <dsp:cNvSpPr/>
      </dsp:nvSpPr>
      <dsp:spPr>
        <a:xfrm>
          <a:off x="2371674" y="681994"/>
          <a:ext cx="4654272" cy="4654272"/>
        </a:xfrm>
        <a:prstGeom prst="blockArc">
          <a:avLst>
            <a:gd name="adj1" fmla="val 19800000"/>
            <a:gd name="adj2" fmla="val 1800000"/>
            <a:gd name="adj3" fmla="val 4529"/>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EB24F98-363F-4DC2-B11D-6ADBDAEF24B0}">
      <dsp:nvSpPr>
        <dsp:cNvPr id="0" name=""/>
        <dsp:cNvSpPr/>
      </dsp:nvSpPr>
      <dsp:spPr>
        <a:xfrm>
          <a:off x="2371674" y="681994"/>
          <a:ext cx="4654272" cy="4654272"/>
        </a:xfrm>
        <a:prstGeom prst="blockArc">
          <a:avLst>
            <a:gd name="adj1" fmla="val 16200000"/>
            <a:gd name="adj2" fmla="val 19800000"/>
            <a:gd name="adj3" fmla="val 4529"/>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38C095B-3CB3-4704-BBA9-E144A16D392E}">
      <dsp:nvSpPr>
        <dsp:cNvPr id="0" name=""/>
        <dsp:cNvSpPr/>
      </dsp:nvSpPr>
      <dsp:spPr>
        <a:xfrm>
          <a:off x="3653283" y="1963603"/>
          <a:ext cx="2091055" cy="209105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School Climate</a:t>
          </a:r>
        </a:p>
      </dsp:txBody>
      <dsp:txXfrm>
        <a:off x="3959511" y="2269831"/>
        <a:ext cx="1478599" cy="1478599"/>
      </dsp:txXfrm>
    </dsp:sp>
    <dsp:sp modelId="{8B0A4245-14F8-440E-AF2F-90ADFBE055DA}">
      <dsp:nvSpPr>
        <dsp:cNvPr id="0" name=""/>
        <dsp:cNvSpPr/>
      </dsp:nvSpPr>
      <dsp:spPr>
        <a:xfrm>
          <a:off x="3640747" y="2820"/>
          <a:ext cx="2116126" cy="1463738"/>
        </a:xfrm>
        <a:prstGeom prst="ellipse">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Positive Culture</a:t>
          </a:r>
        </a:p>
      </dsp:txBody>
      <dsp:txXfrm>
        <a:off x="3950646" y="217179"/>
        <a:ext cx="1496328" cy="1035020"/>
      </dsp:txXfrm>
    </dsp:sp>
    <dsp:sp modelId="{69F420BD-593C-4643-B315-8DB2BF79535E}">
      <dsp:nvSpPr>
        <dsp:cNvPr id="0" name=""/>
        <dsp:cNvSpPr/>
      </dsp:nvSpPr>
      <dsp:spPr>
        <a:xfrm>
          <a:off x="5421312" y="1140040"/>
          <a:ext cx="2494444" cy="1463738"/>
        </a:xfrm>
        <a:prstGeom prst="ellipse">
          <a:avLst/>
        </a:prstGeom>
        <a:solidFill>
          <a:schemeClr val="bg2">
            <a:lumMod val="2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Engagement</a:t>
          </a:r>
        </a:p>
      </dsp:txBody>
      <dsp:txXfrm>
        <a:off x="5786615" y="1354399"/>
        <a:ext cx="1763838" cy="1035020"/>
      </dsp:txXfrm>
    </dsp:sp>
    <dsp:sp modelId="{7D313D45-62BA-444E-A8A2-B01A5A7FC75B}">
      <dsp:nvSpPr>
        <dsp:cNvPr id="0" name=""/>
        <dsp:cNvSpPr/>
      </dsp:nvSpPr>
      <dsp:spPr>
        <a:xfrm>
          <a:off x="5610471" y="3414482"/>
          <a:ext cx="2116126" cy="1463738"/>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Quality Instruction</a:t>
          </a:r>
        </a:p>
      </dsp:txBody>
      <dsp:txXfrm>
        <a:off x="5920370" y="3628841"/>
        <a:ext cx="1496328" cy="1035020"/>
      </dsp:txXfrm>
    </dsp:sp>
    <dsp:sp modelId="{BD7307BF-6BAD-4AFB-B764-E4FB2A5BDAF3}">
      <dsp:nvSpPr>
        <dsp:cNvPr id="0" name=""/>
        <dsp:cNvSpPr/>
      </dsp:nvSpPr>
      <dsp:spPr>
        <a:xfrm>
          <a:off x="3510664" y="4551703"/>
          <a:ext cx="2376291" cy="1463738"/>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Inspirational Leadership</a:t>
          </a:r>
        </a:p>
      </dsp:txBody>
      <dsp:txXfrm>
        <a:off x="3858664" y="4766062"/>
        <a:ext cx="1680291" cy="1035020"/>
      </dsp:txXfrm>
    </dsp:sp>
    <dsp:sp modelId="{63559750-E527-4EEF-8D04-E69C0F5BCD46}">
      <dsp:nvSpPr>
        <dsp:cNvPr id="0" name=""/>
        <dsp:cNvSpPr/>
      </dsp:nvSpPr>
      <dsp:spPr>
        <a:xfrm>
          <a:off x="1671023" y="3414482"/>
          <a:ext cx="2116126" cy="1463738"/>
        </a:xfrm>
        <a:prstGeom prst="ellipse">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Safety &amp; Positive Behavior</a:t>
          </a:r>
        </a:p>
      </dsp:txBody>
      <dsp:txXfrm>
        <a:off x="1980922" y="3628841"/>
        <a:ext cx="1496328" cy="1035020"/>
      </dsp:txXfrm>
    </dsp:sp>
    <dsp:sp modelId="{E9118B8F-14EB-4131-A56D-340293681C18}">
      <dsp:nvSpPr>
        <dsp:cNvPr id="0" name=""/>
        <dsp:cNvSpPr/>
      </dsp:nvSpPr>
      <dsp:spPr>
        <a:xfrm>
          <a:off x="1373788" y="1140040"/>
          <a:ext cx="2710594" cy="1463738"/>
        </a:xfrm>
        <a:prstGeom prst="ellipse">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Positive Learning Environment</a:t>
          </a:r>
        </a:p>
      </dsp:txBody>
      <dsp:txXfrm>
        <a:off x="1770745" y="1354399"/>
        <a:ext cx="1916680" cy="1035020"/>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50B252-E7C5-3542-8B98-9D32869E44F3}">
      <dsp:nvSpPr>
        <dsp:cNvPr id="0" name=""/>
        <dsp:cNvSpPr/>
      </dsp:nvSpPr>
      <dsp:spPr>
        <a:xfrm>
          <a:off x="0" y="793210"/>
          <a:ext cx="8280400" cy="630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243B6E3-1EA9-0C42-8FE0-EF0035DF692D}">
      <dsp:nvSpPr>
        <dsp:cNvPr id="0" name=""/>
        <dsp:cNvSpPr/>
      </dsp:nvSpPr>
      <dsp:spPr>
        <a:xfrm>
          <a:off x="394208" y="64760"/>
          <a:ext cx="7884162" cy="109745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9086" tIns="0" rIns="219086" bIns="0" numCol="1" spcCol="1270" anchor="ctr" anchorCtr="0">
          <a:noAutofit/>
        </a:bodyPr>
        <a:lstStyle/>
        <a:p>
          <a:pPr marL="0" lvl="0" indent="0" algn="l" defTabSz="1066800">
            <a:lnSpc>
              <a:spcPct val="90000"/>
            </a:lnSpc>
            <a:spcBef>
              <a:spcPct val="0"/>
            </a:spcBef>
            <a:spcAft>
              <a:spcPct val="35000"/>
            </a:spcAft>
            <a:buNone/>
          </a:pPr>
          <a:r>
            <a:rPr lang="en-US" sz="2400" kern="1200" dirty="0"/>
            <a:t>Share a story about a negative school climate that you have experienced. What do you think made it a negative place for students and staff?</a:t>
          </a:r>
        </a:p>
      </dsp:txBody>
      <dsp:txXfrm>
        <a:off x="447781" y="118333"/>
        <a:ext cx="7777016" cy="990304"/>
      </dsp:txXfrm>
    </dsp:sp>
    <dsp:sp modelId="{46ADB5F0-4653-DC46-965E-647426AC12CD}">
      <dsp:nvSpPr>
        <dsp:cNvPr id="0" name=""/>
        <dsp:cNvSpPr/>
      </dsp:nvSpPr>
      <dsp:spPr>
        <a:xfrm>
          <a:off x="0" y="2245820"/>
          <a:ext cx="8280400" cy="630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35D80CE-72CF-4E4B-978F-B60BFD0E2A36}">
      <dsp:nvSpPr>
        <dsp:cNvPr id="0" name=""/>
        <dsp:cNvSpPr/>
      </dsp:nvSpPr>
      <dsp:spPr>
        <a:xfrm>
          <a:off x="394208" y="1558210"/>
          <a:ext cx="7884162" cy="1056609"/>
        </a:xfrm>
        <a:prstGeom prst="round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9086" tIns="0" rIns="219086" bIns="0" numCol="1" spcCol="1270" anchor="ctr" anchorCtr="0">
          <a:noAutofit/>
        </a:bodyPr>
        <a:lstStyle/>
        <a:p>
          <a:pPr marL="0" lvl="0" indent="0" algn="l" defTabSz="1066800">
            <a:lnSpc>
              <a:spcPct val="90000"/>
            </a:lnSpc>
            <a:spcBef>
              <a:spcPct val="0"/>
            </a:spcBef>
            <a:spcAft>
              <a:spcPct val="35000"/>
            </a:spcAft>
            <a:buNone/>
          </a:pPr>
          <a:r>
            <a:rPr lang="en-US" sz="2400" kern="1200" dirty="0"/>
            <a:t>Share a story about a positive school climate that you have experienced. What do you think made it a positive place for students and staff?</a:t>
          </a:r>
        </a:p>
      </dsp:txBody>
      <dsp:txXfrm>
        <a:off x="445787" y="1609789"/>
        <a:ext cx="7781004" cy="953451"/>
      </dsp:txXfrm>
    </dsp:sp>
    <dsp:sp modelId="{877B407F-832F-D940-B17B-3AD8105E744B}">
      <dsp:nvSpPr>
        <dsp:cNvPr id="0" name=""/>
        <dsp:cNvSpPr/>
      </dsp:nvSpPr>
      <dsp:spPr>
        <a:xfrm>
          <a:off x="0" y="4258239"/>
          <a:ext cx="8280400" cy="630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9A2831F-6A12-5149-B856-C73EEC792777}">
      <dsp:nvSpPr>
        <dsp:cNvPr id="0" name=""/>
        <dsp:cNvSpPr/>
      </dsp:nvSpPr>
      <dsp:spPr>
        <a:xfrm>
          <a:off x="414020" y="3145519"/>
          <a:ext cx="4577090" cy="1616419"/>
        </a:xfrm>
        <a:prstGeom prst="roundRect">
          <a:avLst/>
        </a:prstGeom>
        <a:solidFill>
          <a:srgbClr val="05683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9086" tIns="0" rIns="219086" bIns="0" numCol="1" spcCol="1270" anchor="ctr" anchorCtr="0">
          <a:noAutofit/>
        </a:bodyPr>
        <a:lstStyle/>
        <a:p>
          <a:pPr marL="0" lvl="0" indent="0" algn="l" defTabSz="1022350">
            <a:lnSpc>
              <a:spcPct val="90000"/>
            </a:lnSpc>
            <a:spcBef>
              <a:spcPct val="0"/>
            </a:spcBef>
            <a:spcAft>
              <a:spcPct val="35000"/>
            </a:spcAft>
            <a:buNone/>
          </a:pPr>
          <a:r>
            <a:rPr lang="en-US" sz="2300" kern="1200" dirty="0"/>
            <a:t>Review the indicators of a positive school climate. Why do you believe these will make a difference in a school environment?</a:t>
          </a:r>
        </a:p>
      </dsp:txBody>
      <dsp:txXfrm>
        <a:off x="492927" y="3224426"/>
        <a:ext cx="4419276" cy="1458605"/>
      </dsp:txXfrm>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7CA2B-AEE5-43D0-9879-22BEE3A897D7}">
      <dsp:nvSpPr>
        <dsp:cNvPr id="0" name=""/>
        <dsp:cNvSpPr/>
      </dsp:nvSpPr>
      <dsp:spPr>
        <a:xfrm>
          <a:off x="0" y="0"/>
          <a:ext cx="8686800" cy="1127097"/>
        </a:xfrm>
        <a:prstGeom prst="roundRec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s-PR" sz="4000" b="0" i="0" kern="1200">
              <a:latin typeface="Arial Black"/>
              <a:cs typeface="Arial Black"/>
            </a:rPr>
            <a:t>Reflections and Homework</a:t>
          </a:r>
        </a:p>
      </dsp:txBody>
      <dsp:txXfrm>
        <a:off x="55020" y="55020"/>
        <a:ext cx="8576760" cy="101705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7AAE5-63ED-4313-B538-7853C226F8BB}">
      <dsp:nvSpPr>
        <dsp:cNvPr id="0" name=""/>
        <dsp:cNvSpPr/>
      </dsp:nvSpPr>
      <dsp:spPr>
        <a:xfrm>
          <a:off x="0" y="0"/>
          <a:ext cx="8229600" cy="867148"/>
        </a:xfrm>
        <a:prstGeom prst="roundRect">
          <a:avLst/>
        </a:prstGeom>
        <a:solidFill>
          <a:srgbClr val="8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0" kern="1200" dirty="0"/>
            <a:t>What was the purpose and value of the activity?</a:t>
          </a:r>
        </a:p>
      </dsp:txBody>
      <dsp:txXfrm>
        <a:off x="42331" y="42331"/>
        <a:ext cx="8144938" cy="782486"/>
      </dsp:txXfrm>
    </dsp:sp>
    <dsp:sp modelId="{8E21D565-EF45-4794-AF48-FAE61FE98432}">
      <dsp:nvSpPr>
        <dsp:cNvPr id="0" name=""/>
        <dsp:cNvSpPr/>
      </dsp:nvSpPr>
      <dsp:spPr>
        <a:xfrm>
          <a:off x="0" y="879374"/>
          <a:ext cx="8229600" cy="867148"/>
        </a:xfrm>
        <a:prstGeom prst="roundRect">
          <a:avLst/>
        </a:prstGeom>
        <a:solidFill>
          <a:schemeClr val="accent3">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0" kern="1200" dirty="0"/>
            <a:t>What did you notice about the progression of the questions? </a:t>
          </a:r>
        </a:p>
      </dsp:txBody>
      <dsp:txXfrm>
        <a:off x="42331" y="921705"/>
        <a:ext cx="8144938" cy="782486"/>
      </dsp:txXfrm>
    </dsp:sp>
    <dsp:sp modelId="{03438CBE-BB37-4981-A4B5-A180C63EE698}">
      <dsp:nvSpPr>
        <dsp:cNvPr id="0" name=""/>
        <dsp:cNvSpPr/>
      </dsp:nvSpPr>
      <dsp:spPr>
        <a:xfrm>
          <a:off x="0" y="1756684"/>
          <a:ext cx="8229600" cy="867148"/>
        </a:xfrm>
        <a:prstGeom prst="roundRect">
          <a:avLst/>
        </a:prstGeom>
        <a:solidFill>
          <a:srgbClr val="F1592A"/>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0" kern="1200" dirty="0"/>
            <a:t>What was purpose and impact of increasingly complicated movement instructions?</a:t>
          </a:r>
        </a:p>
      </dsp:txBody>
      <dsp:txXfrm>
        <a:off x="42331" y="1799015"/>
        <a:ext cx="8144938" cy="782486"/>
      </dsp:txXfrm>
    </dsp:sp>
    <dsp:sp modelId="{90BD0BBC-6DCC-4E90-B7C9-41E8E90859CB}">
      <dsp:nvSpPr>
        <dsp:cNvPr id="0" name=""/>
        <dsp:cNvSpPr/>
      </dsp:nvSpPr>
      <dsp:spPr>
        <a:xfrm>
          <a:off x="0" y="2644356"/>
          <a:ext cx="8229600" cy="867148"/>
        </a:xfrm>
        <a:prstGeom prst="roundRect">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0" i="0" kern="1200" dirty="0">
              <a:effectLst>
                <a:outerShdw blurRad="38100" dist="38100" dir="2700000" algn="tl">
                  <a:srgbClr val="000000">
                    <a:alpha val="43137"/>
                  </a:srgbClr>
                </a:outerShdw>
              </a:effectLst>
            </a:rPr>
            <a:t>Which of the questions had the most impact on you? Why?</a:t>
          </a:r>
        </a:p>
      </dsp:txBody>
      <dsp:txXfrm>
        <a:off x="42331" y="2686687"/>
        <a:ext cx="8144938" cy="782486"/>
      </dsp:txXfrm>
    </dsp:sp>
    <dsp:sp modelId="{CB43E958-434B-4BC2-8EEF-018F82A35FBB}">
      <dsp:nvSpPr>
        <dsp:cNvPr id="0" name=""/>
        <dsp:cNvSpPr/>
      </dsp:nvSpPr>
      <dsp:spPr>
        <a:xfrm>
          <a:off x="0" y="3525187"/>
          <a:ext cx="8229600" cy="867148"/>
        </a:xfrm>
        <a:prstGeom prst="round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0" kern="1200" dirty="0"/>
            <a:t>How could you effectively use this technique with students, colleagues, and parents? </a:t>
          </a:r>
        </a:p>
      </dsp:txBody>
      <dsp:txXfrm>
        <a:off x="42331" y="3567518"/>
        <a:ext cx="8144938" cy="78248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F4E029-C3CB-45C0-A682-457854A37D49}">
      <dsp:nvSpPr>
        <dsp:cNvPr id="0" name=""/>
        <dsp:cNvSpPr/>
      </dsp:nvSpPr>
      <dsp:spPr>
        <a:xfrm>
          <a:off x="0" y="539"/>
          <a:ext cx="8229600" cy="1141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0" kern="1200" dirty="0">
              <a:latin typeface="Arial Black"/>
              <a:cs typeface="Arial Black"/>
            </a:rPr>
            <a:t>Benefits of Circle Activity</a:t>
          </a:r>
        </a:p>
      </dsp:txBody>
      <dsp:txXfrm>
        <a:off x="55744" y="56283"/>
        <a:ext cx="8118112" cy="10304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37">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default#12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default#4">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644164" cy="346328"/>
          </a:xfrm>
          <a:prstGeom prst="rect">
            <a:avLst/>
          </a:prstGeom>
        </p:spPr>
        <p:txBody>
          <a:bodyPr vert="horz" lIns="91440" tIns="45720" rIns="91440" bIns="45720" rtlCol="0"/>
          <a:lstStyle>
            <a:lvl1pPr algn="l">
              <a:defRPr sz="1200"/>
            </a:lvl1pPr>
          </a:lstStyle>
          <a:p>
            <a:r>
              <a:rPr lang="en-US" sz="1600" b="1" dirty="0">
                <a:latin typeface="Helvetica"/>
                <a:cs typeface="Helvetica"/>
              </a:rPr>
              <a:t>CHARACTER COUNTS! 6.0</a:t>
            </a:r>
          </a:p>
        </p:txBody>
      </p:sp>
      <p:sp>
        <p:nvSpPr>
          <p:cNvPr id="3" name="Date Placeholder 2"/>
          <p:cNvSpPr>
            <a:spLocks noGrp="1"/>
          </p:cNvSpPr>
          <p:nvPr>
            <p:ph type="dt" sz="quarter" idx="1"/>
          </p:nvPr>
        </p:nvSpPr>
        <p:spPr>
          <a:xfrm>
            <a:off x="5179485" y="0"/>
            <a:ext cx="3672652" cy="360758"/>
          </a:xfrm>
          <a:prstGeom prst="rect">
            <a:avLst/>
          </a:prstGeom>
        </p:spPr>
        <p:txBody>
          <a:bodyPr vert="horz" lIns="91440" tIns="45720" rIns="91440" bIns="45720" rtlCol="0"/>
          <a:lstStyle>
            <a:lvl1pPr algn="r">
              <a:defRPr sz="1200"/>
            </a:lvl1pPr>
          </a:lstStyle>
          <a:p>
            <a:endParaRPr lang="en-US" sz="2000" b="1" dirty="0">
              <a:latin typeface="Helvetica"/>
              <a:cs typeface="Helvetica"/>
            </a:endParaRPr>
          </a:p>
        </p:txBody>
      </p:sp>
      <p:sp>
        <p:nvSpPr>
          <p:cNvPr id="4" name="Footer Placeholder 3"/>
          <p:cNvSpPr>
            <a:spLocks noGrp="1"/>
          </p:cNvSpPr>
          <p:nvPr>
            <p:ph type="ftr" sz="quarter" idx="2"/>
          </p:nvPr>
        </p:nvSpPr>
        <p:spPr>
          <a:xfrm>
            <a:off x="4054021" y="6515100"/>
            <a:ext cx="3962400" cy="342900"/>
          </a:xfrm>
          <a:prstGeom prst="rect">
            <a:avLst/>
          </a:prstGeom>
        </p:spPr>
        <p:txBody>
          <a:bodyPr vert="horz" lIns="91440" tIns="45720" rIns="91440" bIns="45720" rtlCol="0" anchor="b"/>
          <a:lstStyle>
            <a:lvl1pPr algn="l">
              <a:defRPr sz="1200"/>
            </a:lvl1pPr>
          </a:lstStyle>
          <a:p>
            <a:pPr algn="r"/>
            <a:r>
              <a:rPr lang="en-US" sz="1400" dirty="0">
                <a:latin typeface="Helvetica"/>
                <a:cs typeface="Helvetica"/>
              </a:rPr>
              <a:t>PPT - </a:t>
            </a:r>
          </a:p>
        </p:txBody>
      </p:sp>
      <p:sp>
        <p:nvSpPr>
          <p:cNvPr id="5" name="Slide Number Placeholder 4"/>
          <p:cNvSpPr>
            <a:spLocks noGrp="1"/>
          </p:cNvSpPr>
          <p:nvPr>
            <p:ph type="sldNum" sz="quarter" idx="3"/>
          </p:nvPr>
        </p:nvSpPr>
        <p:spPr>
          <a:xfrm>
            <a:off x="8031068" y="6513910"/>
            <a:ext cx="854232" cy="344090"/>
          </a:xfrm>
          <a:prstGeom prst="rect">
            <a:avLst/>
          </a:prstGeom>
        </p:spPr>
        <p:txBody>
          <a:bodyPr vert="horz" lIns="91440" tIns="45720" rIns="91440" bIns="45720" rtlCol="0" anchor="b"/>
          <a:lstStyle>
            <a:lvl1pPr algn="r">
              <a:defRPr sz="1200"/>
            </a:lvl1pPr>
          </a:lstStyle>
          <a:p>
            <a:pPr algn="l"/>
            <a:fld id="{A4A096FB-6E0A-2546-94EF-277CE1BD3DE5}" type="slidenum">
              <a:rPr lang="en-US" sz="1400" smtClean="0">
                <a:latin typeface="Helvetica"/>
                <a:cs typeface="Helvetica"/>
              </a:rPr>
              <a:pPr algn="l"/>
              <a:t>‹#›</a:t>
            </a:fld>
            <a:endParaRPr lang="en-US" sz="1400" dirty="0">
              <a:latin typeface="Helvetica"/>
              <a:cs typeface="Helvetica"/>
            </a:endParaRPr>
          </a:p>
        </p:txBody>
      </p:sp>
    </p:spTree>
    <p:extLst>
      <p:ext uri="{BB962C8B-B14F-4D97-AF65-F5344CB8AC3E}">
        <p14:creationId xmlns:p14="http://schemas.microsoft.com/office/powerpoint/2010/main" val="67852524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3046043-C705-CB47-9A56-EE1C2825B543}" type="datetime1">
              <a:rPr lang="en-US" smtClean="0"/>
              <a:t>1/19/21</a:t>
            </a:fld>
            <a:endParaRPr lang="en-US" dirty="0"/>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10910C93-F4BE-42C4-87AB-2C116BD2E29F}" type="slidenum">
              <a:rPr lang="en-US" smtClean="0"/>
              <a:t>‹#›</a:t>
            </a:fld>
            <a:endParaRPr lang="en-US" dirty="0"/>
          </a:p>
        </p:txBody>
      </p:sp>
    </p:spTree>
    <p:extLst>
      <p:ext uri="{BB962C8B-B14F-4D97-AF65-F5344CB8AC3E}">
        <p14:creationId xmlns:p14="http://schemas.microsoft.com/office/powerpoint/2010/main" val="420672844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calm.com/android" TargetMode="External"/><Relationship Id="rId7" Type="http://schemas.openxmlformats.org/officeDocument/2006/relationships/hyperlink" Target="https://www.calm.com/schools" TargetMode="External"/><Relationship Id="rId2" Type="http://schemas.openxmlformats.org/officeDocument/2006/relationships/slide" Target="../slides/slide83.xml"/><Relationship Id="rId1" Type="http://schemas.openxmlformats.org/officeDocument/2006/relationships/notesMaster" Target="../notesMasters/notesMaster1.xml"/><Relationship Id="rId6" Type="http://schemas.openxmlformats.org/officeDocument/2006/relationships/hyperlink" Target="https://www.calm.com/schools%23teacher-form" TargetMode="External"/><Relationship Id="rId5" Type="http://schemas.openxmlformats.org/officeDocument/2006/relationships/hyperlink" Target="https://www.calm.com/" TargetMode="External"/><Relationship Id="rId4" Type="http://schemas.openxmlformats.org/officeDocument/2006/relationships/hyperlink" Target="https://www.calm.com/ios"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103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Determine</a:t>
            </a:r>
            <a:r>
              <a:rPr lang="en-US" baseline="0" dirty="0"/>
              <a:t> a method of assigning groups for discussion activities.</a:t>
            </a:r>
            <a:endParaRPr lang="en-US" dirty="0"/>
          </a:p>
        </p:txBody>
      </p:sp>
    </p:spTree>
    <p:extLst>
      <p:ext uri="{BB962C8B-B14F-4D97-AF65-F5344CB8AC3E}">
        <p14:creationId xmlns:p14="http://schemas.microsoft.com/office/powerpoint/2010/main" val="2488788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a:t>Objective:</a:t>
            </a:r>
            <a:br>
              <a:rPr lang="en-US" dirty="0"/>
            </a:br>
            <a:r>
              <a:rPr lang="en-US" dirty="0"/>
              <a:t>1. Set clear guidelines for behavior and responsibilities in the training</a:t>
            </a:r>
            <a:br>
              <a:rPr lang="en-US" dirty="0"/>
            </a:br>
            <a:r>
              <a:rPr lang="en-US" dirty="0"/>
              <a:t>2. Convey classroom application (show Lennox slides) and for training application</a:t>
            </a:r>
            <a:br>
              <a:rPr lang="en-US" dirty="0"/>
            </a:br>
            <a:r>
              <a:rPr lang="en-US" dirty="0"/>
              <a:t>3. Provide an insight into the idea that the responsibilities work both ways (trainer and trainees should abide by the agreements)</a:t>
            </a:r>
          </a:p>
          <a:p>
            <a:endParaRPr lang="en-US" dirty="0"/>
          </a:p>
          <a:p>
            <a:r>
              <a:rPr lang="en-US" dirty="0"/>
              <a:t>Have participants agree on an appropriate ground rule, expectation, or standard of behavior relating to the following issues:</a:t>
            </a:r>
            <a:br>
              <a:rPr lang="en-US" dirty="0"/>
            </a:br>
            <a:r>
              <a:rPr lang="en-US" dirty="0"/>
              <a:t>Participation: listening, speaking, engagement</a:t>
            </a:r>
            <a:br>
              <a:rPr lang="en-US" dirty="0"/>
            </a:br>
            <a:r>
              <a:rPr lang="en-US" dirty="0"/>
              <a:t>Confidentiality: what can be shared outside of the seminar</a:t>
            </a:r>
            <a:br>
              <a:rPr lang="en-US" dirty="0"/>
            </a:br>
            <a:r>
              <a:rPr lang="en-US" dirty="0"/>
              <a:t>Being on Time: starting on time and returning from breaks</a:t>
            </a:r>
            <a:br>
              <a:rPr lang="en-US" dirty="0"/>
            </a:br>
            <a:r>
              <a:rPr lang="en-US" dirty="0"/>
              <a:t>Using phones or PDAs During Class: whether allowed and under what circumstances</a:t>
            </a:r>
            <a:br>
              <a:rPr lang="en-US" dirty="0"/>
            </a:br>
            <a:r>
              <a:rPr lang="en-US" dirty="0"/>
              <a:t>Sharing of Responsibilities: in group work and discussions</a:t>
            </a:r>
            <a:br>
              <a:rPr lang="en-US" dirty="0"/>
            </a:br>
            <a:r>
              <a:rPr lang="en-US" dirty="0"/>
              <a:t>Other: any other standard the group wishes to address</a:t>
            </a:r>
            <a:br>
              <a:rPr lang="en-US" dirty="0"/>
            </a:br>
            <a:r>
              <a:rPr lang="en-US" dirty="0"/>
              <a:t>Record the responses on chart paper.</a:t>
            </a:r>
            <a:endParaRPr lang="en-US" i="0" dirty="0">
              <a:latin typeface="Arial" pitchFamily="34" charset="0"/>
            </a:endParaRPr>
          </a:p>
        </p:txBody>
      </p:sp>
    </p:spTree>
    <p:extLst>
      <p:ext uri="{BB962C8B-B14F-4D97-AF65-F5344CB8AC3E}">
        <p14:creationId xmlns:p14="http://schemas.microsoft.com/office/powerpoint/2010/main" val="3067176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3127659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Rectangle 2"/>
          <p:cNvSpPr>
            <a:spLocks noGrp="1" noRot="1" noChangeAspect="1" noChangeArrowheads="1" noTextEdit="1"/>
          </p:cNvSpPr>
          <p:nvPr>
            <p:ph type="sldImg"/>
          </p:nvPr>
        </p:nvSpPr>
        <p:spPr>
          <a:xfrm>
            <a:off x="2859088" y="515938"/>
            <a:ext cx="3425825" cy="2570162"/>
          </a:xfrm>
          <a:ln/>
        </p:spPr>
      </p:sp>
      <p:sp>
        <p:nvSpPr>
          <p:cNvPr id="229380" name="Rectangle 3"/>
          <p:cNvSpPr>
            <a:spLocks noGrp="1" noChangeArrowheads="1"/>
          </p:cNvSpPr>
          <p:nvPr>
            <p:ph type="body" idx="1"/>
          </p:nvPr>
        </p:nvSpPr>
        <p:spPr>
          <a:xfrm>
            <a:off x="1219203" y="3257550"/>
            <a:ext cx="6705600" cy="3086100"/>
          </a:xfrm>
          <a:noFill/>
          <a:ln/>
        </p:spPr>
        <p:txBody>
          <a:bodyPr/>
          <a:lstStyle/>
          <a:p>
            <a:pPr eaLnBrk="1" hangingPunct="1"/>
            <a:endParaRPr lang="en-US" dirty="0"/>
          </a:p>
        </p:txBody>
      </p:sp>
    </p:spTree>
    <p:extLst>
      <p:ext uri="{BB962C8B-B14F-4D97-AF65-F5344CB8AC3E}">
        <p14:creationId xmlns:p14="http://schemas.microsoft.com/office/powerpoint/2010/main" val="4211626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2"/>
          <p:cNvSpPr>
            <a:spLocks noGrp="1" noRot="1" noChangeAspect="1" noChangeArrowheads="1" noTextEdit="1"/>
          </p:cNvSpPr>
          <p:nvPr>
            <p:ph type="sldImg"/>
          </p:nvPr>
        </p:nvSpPr>
        <p:spPr>
          <a:xfrm>
            <a:off x="2857500" y="511175"/>
            <a:ext cx="3430588" cy="2573338"/>
          </a:xfrm>
          <a:ln/>
        </p:spPr>
      </p:sp>
      <p:sp>
        <p:nvSpPr>
          <p:cNvPr id="227332" name="Rectangle 3"/>
          <p:cNvSpPr>
            <a:spLocks noGrp="1" noChangeArrowheads="1"/>
          </p:cNvSpPr>
          <p:nvPr>
            <p:ph type="body" idx="1"/>
          </p:nvPr>
        </p:nvSpPr>
        <p:spPr>
          <a:xfrm>
            <a:off x="916522" y="3257554"/>
            <a:ext cx="7310967" cy="3088481"/>
          </a:xfrm>
          <a:noFill/>
          <a:ln/>
        </p:spPr>
        <p:txBody>
          <a:bodyPr/>
          <a:lstStyle/>
          <a:p>
            <a:pPr eaLnBrk="1" hangingPunct="1"/>
            <a:endParaRPr lang="en-US" dirty="0"/>
          </a:p>
        </p:txBody>
      </p:sp>
    </p:spTree>
    <p:extLst>
      <p:ext uri="{BB962C8B-B14F-4D97-AF65-F5344CB8AC3E}">
        <p14:creationId xmlns:p14="http://schemas.microsoft.com/office/powerpoint/2010/main" val="3667848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5" name="Rectangle 2"/>
          <p:cNvSpPr>
            <a:spLocks noGrp="1" noRot="1" noChangeAspect="1" noChangeArrowheads="1" noTextEdit="1"/>
          </p:cNvSpPr>
          <p:nvPr>
            <p:ph type="sldImg"/>
          </p:nvPr>
        </p:nvSpPr>
        <p:spPr>
          <a:xfrm>
            <a:off x="2857500" y="511175"/>
            <a:ext cx="3430588" cy="2573338"/>
          </a:xfrm>
          <a:ln/>
        </p:spPr>
      </p:sp>
      <p:sp>
        <p:nvSpPr>
          <p:cNvPr id="228356" name="Rectangle 3"/>
          <p:cNvSpPr>
            <a:spLocks noGrp="1" noChangeArrowheads="1"/>
          </p:cNvSpPr>
          <p:nvPr>
            <p:ph type="body" idx="1"/>
          </p:nvPr>
        </p:nvSpPr>
        <p:spPr>
          <a:xfrm>
            <a:off x="916522" y="3257554"/>
            <a:ext cx="7310967" cy="3088481"/>
          </a:xfrm>
          <a:noFill/>
          <a:ln/>
        </p:spPr>
        <p:txBody>
          <a:bodyPr/>
          <a:lstStyle/>
          <a:p>
            <a:pPr eaLnBrk="1" hangingPunct="1"/>
            <a:r>
              <a:rPr lang="en-US" dirty="0"/>
              <a:t>Think of the fact that CC! gives time – not taking</a:t>
            </a:r>
            <a:r>
              <a:rPr lang="en-US" baseline="0" dirty="0"/>
              <a:t> time</a:t>
            </a:r>
            <a:endParaRPr lang="en-US" dirty="0"/>
          </a:p>
        </p:txBody>
      </p:sp>
    </p:spTree>
    <p:extLst>
      <p:ext uri="{BB962C8B-B14F-4D97-AF65-F5344CB8AC3E}">
        <p14:creationId xmlns:p14="http://schemas.microsoft.com/office/powerpoint/2010/main" val="1762712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5994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Richard Roberts: http://www.nnstoy.org/wp-content/uploads/2013/07/Roberts-Noncogs-in-K12.pdf</a:t>
            </a:r>
          </a:p>
          <a:p>
            <a:r>
              <a:rPr lang="en-US" dirty="0"/>
              <a:t> http://asiasociety.org/files/A_Rosetta_Stone_for_Noncognitive_Skills.pdf</a:t>
            </a:r>
          </a:p>
          <a:p>
            <a:endParaRPr lang="en-US" dirty="0"/>
          </a:p>
          <a:p>
            <a:endParaRPr lang="en-US" dirty="0"/>
          </a:p>
        </p:txBody>
      </p:sp>
    </p:spTree>
    <p:extLst>
      <p:ext uri="{BB962C8B-B14F-4D97-AF65-F5344CB8AC3E}">
        <p14:creationId xmlns:p14="http://schemas.microsoft.com/office/powerpoint/2010/main" val="2975534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7759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8490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2"/>
          <p:cNvSpPr txBox="1">
            <a:spLocks noGrp="1" noChangeArrowheads="1"/>
          </p:cNvSpPr>
          <p:nvPr/>
        </p:nvSpPr>
        <p:spPr bwMode="auto">
          <a:xfrm>
            <a:off x="2" y="1"/>
            <a:ext cx="4227444" cy="360291"/>
          </a:xfrm>
          <a:prstGeom prst="rect">
            <a:avLst/>
          </a:prstGeom>
          <a:noFill/>
          <a:ln w="9525">
            <a:noFill/>
            <a:miter lim="800000"/>
            <a:headEnd/>
            <a:tailEnd/>
          </a:ln>
        </p:spPr>
        <p:txBody>
          <a:bodyPr lIns="94840" tIns="47419" rIns="94840" bIns="47419"/>
          <a:lstStyle/>
          <a:p>
            <a:r>
              <a:rPr kumimoji="1" lang="en-US" sz="1200" dirty="0">
                <a:solidFill>
                  <a:srgbClr val="FF0000"/>
                </a:solidFill>
                <a:ea typeface="MS PGothic" pitchFamily="34" charset="-128"/>
              </a:rPr>
              <a:t>Ethics in Public Administration</a:t>
            </a:r>
          </a:p>
        </p:txBody>
      </p:sp>
      <p:sp>
        <p:nvSpPr>
          <p:cNvPr id="845827" name="Rectangle 6"/>
          <p:cNvSpPr txBox="1">
            <a:spLocks noGrp="1" noChangeArrowheads="1"/>
          </p:cNvSpPr>
          <p:nvPr/>
        </p:nvSpPr>
        <p:spPr bwMode="auto">
          <a:xfrm>
            <a:off x="2" y="6839380"/>
            <a:ext cx="4227444" cy="360291"/>
          </a:xfrm>
          <a:prstGeom prst="rect">
            <a:avLst/>
          </a:prstGeom>
          <a:noFill/>
          <a:ln w="9525">
            <a:noFill/>
            <a:miter lim="800000"/>
            <a:headEnd/>
            <a:tailEnd/>
          </a:ln>
        </p:spPr>
        <p:txBody>
          <a:bodyPr lIns="94840" tIns="47419" rIns="94840" bIns="47419" anchor="b"/>
          <a:lstStyle/>
          <a:p>
            <a:r>
              <a:rPr kumimoji="1" lang="en-US" sz="1200" dirty="0">
                <a:solidFill>
                  <a:srgbClr val="FF0000"/>
                </a:solidFill>
                <a:ea typeface="MS PGothic" pitchFamily="34" charset="-128"/>
              </a:rPr>
              <a:t>(c)2006 Josephson Institute</a:t>
            </a:r>
          </a:p>
        </p:txBody>
      </p:sp>
      <p:sp>
        <p:nvSpPr>
          <p:cNvPr id="845828" name="Rectangle 7"/>
          <p:cNvSpPr txBox="1">
            <a:spLocks noGrp="1" noChangeArrowheads="1"/>
          </p:cNvSpPr>
          <p:nvPr/>
        </p:nvSpPr>
        <p:spPr bwMode="auto">
          <a:xfrm>
            <a:off x="5523951" y="6839380"/>
            <a:ext cx="4227444" cy="360291"/>
          </a:xfrm>
          <a:prstGeom prst="rect">
            <a:avLst/>
          </a:prstGeom>
          <a:noFill/>
          <a:ln w="9525">
            <a:noFill/>
            <a:miter lim="800000"/>
            <a:headEnd/>
            <a:tailEnd/>
          </a:ln>
        </p:spPr>
        <p:txBody>
          <a:bodyPr lIns="94840" tIns="47419" rIns="94840" bIns="47419" anchor="b"/>
          <a:lstStyle/>
          <a:p>
            <a:pPr algn="r"/>
            <a:fld id="{D0237999-298E-42F6-BA1C-8E1C5E613705}" type="slidenum">
              <a:rPr kumimoji="1" lang="en-US" sz="1200" smtClean="0">
                <a:solidFill>
                  <a:srgbClr val="FF0000"/>
                </a:solidFill>
                <a:latin typeface="Billboard"/>
                <a:ea typeface="MS PGothic" pitchFamily="34" charset="-128"/>
              </a:rPr>
              <a:pPr algn="r"/>
              <a:t>2</a:t>
            </a:fld>
            <a:endParaRPr kumimoji="1" lang="en-US" sz="1200" dirty="0">
              <a:solidFill>
                <a:srgbClr val="FF0000"/>
              </a:solidFill>
              <a:latin typeface="Billboard"/>
              <a:ea typeface="MS PGothic" pitchFamily="34" charset="-128"/>
            </a:endParaRPr>
          </a:p>
        </p:txBody>
      </p:sp>
      <p:sp>
        <p:nvSpPr>
          <p:cNvPr id="84582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4583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0" kern="1200" dirty="0">
                <a:solidFill>
                  <a:schemeClr val="tx1"/>
                </a:solidFill>
                <a:latin typeface="+mn-lt"/>
                <a:ea typeface="+mn-ea"/>
                <a:cs typeface="+mn-cs"/>
              </a:rPr>
              <a:t>Poster Activity</a:t>
            </a:r>
          </a:p>
          <a:p>
            <a:pPr defTabSz="914106">
              <a:spcBef>
                <a:spcPct val="0"/>
              </a:spcBef>
              <a:defRPr/>
            </a:pPr>
            <a:r>
              <a:rPr lang="en-US" sz="1200" b="0" kern="1200" dirty="0">
                <a:solidFill>
                  <a:schemeClr val="tx1"/>
                </a:solidFill>
                <a:latin typeface="+mn-lt"/>
                <a:ea typeface="+mn-ea"/>
                <a:cs typeface="+mn-cs"/>
              </a:rPr>
              <a:t>Fills time on arrival </a:t>
            </a:r>
          </a:p>
          <a:p>
            <a:pPr marL="285658" indent="-285658" defTabSz="914106">
              <a:spcBef>
                <a:spcPct val="0"/>
              </a:spcBef>
              <a:buFont typeface="Arial" pitchFamily="34" charset="0"/>
              <a:buChar char="•"/>
              <a:defRPr/>
            </a:pPr>
            <a:r>
              <a:rPr lang="en-US" sz="1200" b="0" kern="1200" dirty="0">
                <a:solidFill>
                  <a:schemeClr val="tx1"/>
                </a:solidFill>
                <a:latin typeface="+mn-lt"/>
                <a:ea typeface="+mn-ea"/>
                <a:cs typeface="+mn-cs"/>
              </a:rPr>
              <a:t>Provides informal opportunity for interaction </a:t>
            </a:r>
          </a:p>
          <a:p>
            <a:pPr marL="285658" indent="-285658" defTabSz="914106">
              <a:spcBef>
                <a:spcPct val="0"/>
              </a:spcBef>
              <a:buFont typeface="Arial" pitchFamily="34" charset="0"/>
              <a:buChar char="•"/>
              <a:defRPr/>
            </a:pPr>
            <a:r>
              <a:rPr lang="en-US" sz="1200" b="0" kern="1200" dirty="0">
                <a:solidFill>
                  <a:schemeClr val="tx1"/>
                </a:solidFill>
                <a:latin typeface="+mn-lt"/>
                <a:ea typeface="+mn-ea"/>
                <a:cs typeface="+mn-cs"/>
              </a:rPr>
              <a:t>Engages student in thinking about values wise sayings </a:t>
            </a:r>
          </a:p>
          <a:p>
            <a:pPr marL="285658" indent="-285658" defTabSz="914106">
              <a:spcBef>
                <a:spcPct val="0"/>
              </a:spcBef>
              <a:buFont typeface="Arial" pitchFamily="34" charset="0"/>
              <a:buChar char="•"/>
              <a:defRPr/>
            </a:pPr>
            <a:r>
              <a:rPr lang="en-US" sz="1200" b="0" kern="1200" dirty="0">
                <a:solidFill>
                  <a:schemeClr val="tx1"/>
                </a:solidFill>
                <a:latin typeface="+mn-lt"/>
                <a:ea typeface="+mn-ea"/>
                <a:cs typeface="+mn-cs"/>
              </a:rPr>
              <a:t>Eases student into scope and seriousness of training </a:t>
            </a:r>
          </a:p>
          <a:p>
            <a:pPr marL="285658" indent="-285658" defTabSz="914106">
              <a:spcBef>
                <a:spcPct val="0"/>
              </a:spcBef>
              <a:buFont typeface="Arial" pitchFamily="34" charset="0"/>
              <a:buChar char="•"/>
              <a:defRPr/>
            </a:pPr>
            <a:r>
              <a:rPr lang="en-US" sz="1200" b="0" kern="1200" dirty="0">
                <a:solidFill>
                  <a:schemeClr val="tx1"/>
                </a:solidFill>
                <a:latin typeface="+mn-lt"/>
                <a:ea typeface="+mn-ea"/>
                <a:cs typeface="+mn-cs"/>
              </a:rPr>
              <a:t>Sets up early exercise where a portion of the class can be asked to identify their favorite quote from this exercise </a:t>
            </a:r>
          </a:p>
          <a:p>
            <a:pPr marL="285658" indent="-285658" defTabSz="914106">
              <a:spcBef>
                <a:spcPct val="0"/>
              </a:spcBef>
              <a:buFont typeface="Arial" pitchFamily="34" charset="0"/>
              <a:buChar char="•"/>
              <a:defRPr/>
            </a:pPr>
            <a:r>
              <a:rPr lang="en-US" sz="1200" b="0" kern="1200" dirty="0">
                <a:solidFill>
                  <a:schemeClr val="tx1"/>
                </a:solidFill>
                <a:latin typeface="+mn-lt"/>
                <a:ea typeface="+mn-ea"/>
                <a:cs typeface="+mn-cs"/>
              </a:rPr>
              <a:t>Collect posters at break and refer to top vote getters in discussion of values as beliefs </a:t>
            </a:r>
            <a:endParaRPr lang="en-US" sz="1200" b="0" kern="1200" dirty="0">
              <a:solidFill>
                <a:schemeClr val="bg1"/>
              </a:solidFill>
              <a:effectLst>
                <a:outerShdw blurRad="38100" dist="38100" dir="2700000" algn="tl">
                  <a:srgbClr val="000000">
                    <a:alpha val="43137"/>
                  </a:srgbClr>
                </a:outerShdw>
              </a:effectLst>
              <a:latin typeface="+mn-lt"/>
              <a:ea typeface="+mn-ea"/>
              <a:cs typeface="Arial" pitchFamily="34" charset="0"/>
            </a:endParaRPr>
          </a:p>
          <a:p>
            <a:pPr>
              <a:spcBef>
                <a:spcPct val="0"/>
              </a:spcBef>
            </a:pPr>
            <a:endParaRPr lang="en-US" b="0" u="sng" dirty="0">
              <a:latin typeface="+mn-lt"/>
            </a:endParaRPr>
          </a:p>
          <a:p>
            <a:endParaRPr lang="en-US" b="0" dirty="0">
              <a:latin typeface="+mn-lt"/>
            </a:endParaRPr>
          </a:p>
          <a:p>
            <a:pPr>
              <a:spcBef>
                <a:spcPct val="0"/>
              </a:spcBef>
            </a:pPr>
            <a:endParaRPr lang="es-PR" b="0">
              <a:latin typeface="+mn-lt"/>
            </a:endParaRPr>
          </a:p>
        </p:txBody>
      </p:sp>
    </p:spTree>
    <p:extLst>
      <p:ext uri="{BB962C8B-B14F-4D97-AF65-F5344CB8AC3E}">
        <p14:creationId xmlns:p14="http://schemas.microsoft.com/office/powerpoint/2010/main" val="122341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Justin Minkel - http://blogs.edweek.org/teachers/teaching_for_triumph/2013/10/true_grit.html</a:t>
            </a:r>
          </a:p>
          <a:p>
            <a:endParaRPr lang="en-US" dirty="0"/>
          </a:p>
          <a:p>
            <a:endParaRPr lang="en-US" dirty="0"/>
          </a:p>
        </p:txBody>
      </p:sp>
    </p:spTree>
    <p:extLst>
      <p:ext uri="{BB962C8B-B14F-4D97-AF65-F5344CB8AC3E}">
        <p14:creationId xmlns:p14="http://schemas.microsoft.com/office/powerpoint/2010/main" val="2438733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1225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xfrm>
            <a:off x="2857500" y="512763"/>
            <a:ext cx="3430588" cy="2571750"/>
          </a:xfrm>
          <a:ln/>
        </p:spPr>
      </p:sp>
      <p:sp>
        <p:nvSpPr>
          <p:cNvPr id="125955" name="Notes Placeholder 2"/>
          <p:cNvSpPr>
            <a:spLocks noGrp="1"/>
          </p:cNvSpPr>
          <p:nvPr>
            <p:ph type="body" idx="1"/>
          </p:nvPr>
        </p:nvSpPr>
        <p:spPr>
          <a:noFill/>
          <a:ln/>
        </p:spPr>
        <p:txBody>
          <a:bodyPr/>
          <a:lstStyle/>
          <a:p>
            <a:pPr>
              <a:spcBef>
                <a:spcPct val="0"/>
              </a:spcBef>
            </a:pPr>
            <a:r>
              <a:rPr lang="en-US" u="none" dirty="0"/>
              <a:t>Use this slide as a template and create 4 slides maximum</a:t>
            </a:r>
            <a:r>
              <a:rPr lang="en-US" u="none" baseline="0" dirty="0"/>
              <a:t> to cover results of the participants’ pre course survey.</a:t>
            </a:r>
          </a:p>
          <a:p>
            <a:pPr>
              <a:spcBef>
                <a:spcPct val="0"/>
              </a:spcBef>
            </a:pPr>
            <a:r>
              <a:rPr lang="en-US" u="none" baseline="0" dirty="0"/>
              <a:t>You will have been sent a live link to the specific CDS you are facilitating. This will be a live link, which means you can access the results before the class begins.</a:t>
            </a:r>
          </a:p>
          <a:p>
            <a:pPr>
              <a:spcBef>
                <a:spcPct val="0"/>
              </a:spcBef>
            </a:pPr>
            <a:endParaRPr lang="en-US" u="none" baseline="0" dirty="0"/>
          </a:p>
          <a:p>
            <a:endParaRPr lang="en-US" dirty="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854714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Slide Image Placeholder 1"/>
          <p:cNvSpPr>
            <a:spLocks noGrp="1" noRot="1" noChangeAspect="1" noTextEdit="1"/>
          </p:cNvSpPr>
          <p:nvPr>
            <p:ph type="sldImg"/>
          </p:nvPr>
        </p:nvSpPr>
        <p:spPr bwMode="auto">
          <a:noFill/>
          <a:ln>
            <a:solidFill>
              <a:srgbClr val="000000"/>
            </a:solidFill>
            <a:miter lim="800000"/>
            <a:headEnd/>
            <a:tailEnd/>
          </a:ln>
        </p:spPr>
      </p:sp>
      <p:sp>
        <p:nvSpPr>
          <p:cNvPr id="8929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2" name="Footer Placeholder 1"/>
          <p:cNvSpPr>
            <a:spLocks noGrp="1"/>
          </p:cNvSpPr>
          <p:nvPr>
            <p:ph type="ftr" sz="quarter" idx="10"/>
          </p:nvPr>
        </p:nvSpPr>
        <p:spPr/>
        <p:txBody>
          <a:bodyPr/>
          <a:lstStyle/>
          <a:p>
            <a:r>
              <a:rPr lang="en-US" dirty="0"/>
              <a:t>Copyright Josephson Institute 2013</a:t>
            </a:r>
          </a:p>
        </p:txBody>
      </p:sp>
      <p:sp>
        <p:nvSpPr>
          <p:cNvPr id="3" name="Header Placeholder 2"/>
          <p:cNvSpPr>
            <a:spLocks noGrp="1"/>
          </p:cNvSpPr>
          <p:nvPr>
            <p:ph type="hdr" sz="quarter" idx="11"/>
          </p:nvPr>
        </p:nvSpPr>
        <p:spPr/>
        <p:txBody>
          <a:bodyPr/>
          <a:lstStyle/>
          <a:p>
            <a:r>
              <a:rPr lang="en-US" dirty="0"/>
              <a:t>CHARACTER COUNTS 4.0</a:t>
            </a:r>
          </a:p>
        </p:txBody>
      </p:sp>
    </p:spTree>
    <p:extLst>
      <p:ext uri="{BB962C8B-B14F-4D97-AF65-F5344CB8AC3E}">
        <p14:creationId xmlns:p14="http://schemas.microsoft.com/office/powerpoint/2010/main" val="1224159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2763"/>
            <a:ext cx="3430588"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video link was active at the time of the seminar.</a:t>
            </a:r>
            <a:r>
              <a:rPr lang="en-US" baseline="0" dirty="0"/>
              <a:t> Please understand that links can change or no longer be active.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https://www.youtube.com/watch?v=T_i34m981-Y</a:t>
            </a:r>
          </a:p>
          <a:p>
            <a:endParaRPr lang="en-US" dirty="0"/>
          </a:p>
          <a:p>
            <a:endParaRPr lang="en-US" dirty="0"/>
          </a:p>
        </p:txBody>
      </p:sp>
    </p:spTree>
    <p:extLst>
      <p:ext uri="{BB962C8B-B14F-4D97-AF65-F5344CB8AC3E}">
        <p14:creationId xmlns:p14="http://schemas.microsoft.com/office/powerpoint/2010/main" val="1166638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47500" lnSpcReduction="20000"/>
          </a:bodyPr>
          <a:lstStyle/>
          <a:p>
            <a:r>
              <a:rPr lang="en-US" dirty="0"/>
              <a:t>Give examples of Teaching:</a:t>
            </a:r>
            <a:br>
              <a:rPr lang="en-US" dirty="0"/>
            </a:br>
            <a:r>
              <a:rPr lang="en-US" sz="2000" dirty="0"/>
              <a:t>Language Arts: The students read a story, legend or myth, then write an analysis of the most strongly exhibited value.  Character trait in the work studied—How is this pillar revealed and by whom?</a:t>
            </a:r>
          </a:p>
          <a:p>
            <a:r>
              <a:rPr lang="en-US" sz="2000" dirty="0"/>
              <a:t>Social Studies: Current events/historical event involving some type of conflict—discuss/debate/present/write/research Pillars involved/tested/needed.</a:t>
            </a:r>
          </a:p>
          <a:p>
            <a:r>
              <a:rPr lang="en-US" sz="2000" dirty="0"/>
              <a:t>Science: Current event/scientific problem/issue or discover/invention. Students discuss/write/present.  Search/debate the character implications connected to this problem.</a:t>
            </a:r>
          </a:p>
          <a:p>
            <a:r>
              <a:rPr lang="en-US" sz="2000" dirty="0"/>
              <a:t>Integrated character education with other subjects/cooperate with colleagues to address character issues that span academic subject areas. </a:t>
            </a:r>
          </a:p>
          <a:p>
            <a:pPr lvl="1"/>
            <a:r>
              <a:rPr lang="en-US" sz="2000" dirty="0"/>
              <a:t>Service-learning</a:t>
            </a:r>
          </a:p>
          <a:p>
            <a:pPr lvl="1"/>
            <a:r>
              <a:rPr lang="en-US" sz="2000" dirty="0"/>
              <a:t>Provide opportunities for students to engage in meaningful opportunities to meet needs in the community.</a:t>
            </a:r>
          </a:p>
          <a:p>
            <a:r>
              <a:rPr lang="en-US" dirty="0"/>
              <a:t>Give examples of Enforcing:</a:t>
            </a:r>
            <a:br>
              <a:rPr lang="en-US" dirty="0"/>
            </a:br>
            <a:r>
              <a:rPr lang="en-US" dirty="0"/>
              <a:t>Classroom rules/expectations</a:t>
            </a:r>
          </a:p>
          <a:p>
            <a:r>
              <a:rPr lang="en-US" dirty="0"/>
              <a:t>Consistency/Fairness</a:t>
            </a:r>
          </a:p>
          <a:p>
            <a:r>
              <a:rPr lang="en-US" dirty="0"/>
              <a:t>Consequences—positive and negative</a:t>
            </a:r>
          </a:p>
          <a:p>
            <a:r>
              <a:rPr lang="en-US" dirty="0"/>
              <a:t>Give Examples of Advocate:</a:t>
            </a:r>
            <a:br>
              <a:rPr lang="en-US" dirty="0"/>
            </a:br>
            <a:r>
              <a:rPr lang="en-US" dirty="0"/>
              <a:t>Encourage faculty, staff, students, parents and community members to think about the Six Pillars and their importance.</a:t>
            </a:r>
          </a:p>
          <a:p>
            <a:r>
              <a:rPr lang="en-US" dirty="0"/>
              <a:t>Participate in opportunities to promote the initiative in your building or in the community.</a:t>
            </a:r>
          </a:p>
          <a:p>
            <a:r>
              <a:rPr lang="en-US" dirty="0"/>
              <a:t>Take the message to everyone</a:t>
            </a:r>
          </a:p>
          <a:p>
            <a:pPr>
              <a:spcBef>
                <a:spcPct val="0"/>
              </a:spcBef>
            </a:pPr>
            <a:r>
              <a:rPr lang="en-US" dirty="0"/>
              <a:t>Give Examples of Model:</a:t>
            </a:r>
          </a:p>
          <a:p>
            <a:r>
              <a:rPr lang="en-US" dirty="0"/>
              <a:t>Just Do It</a:t>
            </a:r>
          </a:p>
          <a:p>
            <a:r>
              <a:rPr lang="en-US" dirty="0"/>
              <a:t>“The only true remaining freedom is our ability to choose our attitude in any given situation” (Victor Frankl)</a:t>
            </a:r>
          </a:p>
          <a:p>
            <a:r>
              <a:rPr lang="en-US" dirty="0"/>
              <a:t>Make your attitude worth catching </a:t>
            </a:r>
          </a:p>
          <a:p>
            <a:r>
              <a:rPr lang="en-US" dirty="0"/>
              <a:t>Say what you mean and mean what you say</a:t>
            </a:r>
          </a:p>
          <a:p>
            <a:r>
              <a:rPr lang="en-US" dirty="0"/>
              <a:t>Everything you do and say sends a message—what message are you sending?</a:t>
            </a:r>
          </a:p>
          <a:p>
            <a:pPr>
              <a:spcBef>
                <a:spcPct val="0"/>
              </a:spcBef>
            </a:pPr>
            <a:endParaRPr lang="en-US" dirty="0"/>
          </a:p>
        </p:txBody>
      </p:sp>
      <p:sp>
        <p:nvSpPr>
          <p:cNvPr id="134147" name="Slide Image Placeholder 4"/>
          <p:cNvSpPr>
            <a:spLocks noGrp="1" noRot="1" noChangeAspect="1" noTextEdit="1"/>
          </p:cNvSpPr>
          <p:nvPr>
            <p:ph type="sldImg"/>
          </p:nvPr>
        </p:nvSpPr>
        <p:spPr>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an introduction</a:t>
            </a:r>
            <a:r>
              <a:rPr lang="en-US" baseline="0" dirty="0"/>
              <a:t> to Decision-making. More on Day 2 with activities. Make sure you refer to stakeholders, choices, potential consequences and BPR when reviewing video clips.</a:t>
            </a:r>
            <a:endParaRPr lang="en-US" dirty="0"/>
          </a:p>
        </p:txBody>
      </p:sp>
      <p:sp>
        <p:nvSpPr>
          <p:cNvPr id="5" name="Footer Placeholder 4"/>
          <p:cNvSpPr>
            <a:spLocks noGrp="1"/>
          </p:cNvSpPr>
          <p:nvPr>
            <p:ph type="ftr" sz="quarter" idx="11"/>
          </p:nvPr>
        </p:nvSpPr>
        <p:spPr/>
        <p:txBody>
          <a:bodyPr/>
          <a:lstStyle/>
          <a:p>
            <a:r>
              <a:rPr lang="en-US" dirty="0"/>
              <a:t>Copyright Josephson Institute 2013</a:t>
            </a:r>
          </a:p>
        </p:txBody>
      </p:sp>
      <p:sp>
        <p:nvSpPr>
          <p:cNvPr id="6" name="Header Placeholder 5"/>
          <p:cNvSpPr>
            <a:spLocks noGrp="1"/>
          </p:cNvSpPr>
          <p:nvPr>
            <p:ph type="hdr" sz="quarter" idx="12"/>
          </p:nvPr>
        </p:nvSpPr>
        <p:spPr/>
        <p:txBody>
          <a:bodyPr/>
          <a:lstStyle/>
          <a:p>
            <a:r>
              <a:rPr lang="en-US" dirty="0"/>
              <a:t>CHARACTER COUNTS 4.0</a:t>
            </a:r>
          </a:p>
        </p:txBody>
      </p:sp>
    </p:spTree>
    <p:extLst>
      <p:ext uri="{BB962C8B-B14F-4D97-AF65-F5344CB8AC3E}">
        <p14:creationId xmlns:p14="http://schemas.microsoft.com/office/powerpoint/2010/main" val="2025686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a:t>In the past decade a substantial number of theories have emerged and found there way into discussions and efforts for educational reform. Each of these theories offers some valuable insights regarding the goals of education and methods of achieving those goals.</a:t>
            </a:r>
          </a:p>
          <a:p>
            <a:r>
              <a:rPr lang="en-US" sz="1000" dirty="0"/>
              <a:t>For the most part these diverse theories are compatible but they focus on different issues and aspects of the problem.</a:t>
            </a:r>
          </a:p>
          <a:p>
            <a:r>
              <a:rPr lang="en-US" sz="1000" dirty="0"/>
              <a:t>CHARACTER COUNTS! 5.0 is the result of a very deliberative and conscientious effort to integrate the best discoveries and insights of each theory within one comprehensive overarching strategy.</a:t>
            </a:r>
          </a:p>
          <a:p>
            <a:r>
              <a:rPr lang="en-US" sz="1000" dirty="0"/>
              <a:t>At the center of CHARACTER COUNTS! 5.0 is the foundational premise of CHARACTER COUNTS!  since it’s inception – attaining meaningful, measurable and sustainable  changes in behaviors and beliefs requires the creation of a culture or climate that promotes the development of core ethical values and character traits (the Six Pillars of Character) and positive life skills and attitudes.</a:t>
            </a:r>
          </a:p>
          <a:p>
            <a:r>
              <a:rPr lang="en-US" sz="1000" dirty="0"/>
              <a:t>Thus, there are important elements of each of the theories highlighted in the above graphic.</a:t>
            </a:r>
          </a:p>
          <a:p>
            <a:r>
              <a:rPr lang="en-US" sz="1000" dirty="0"/>
              <a:t> </a:t>
            </a:r>
          </a:p>
        </p:txBody>
      </p:sp>
      <p:sp>
        <p:nvSpPr>
          <p:cNvPr id="4" name="Footer Placeholder 3"/>
          <p:cNvSpPr>
            <a:spLocks noGrp="1"/>
          </p:cNvSpPr>
          <p:nvPr>
            <p:ph type="ftr" sz="quarter" idx="10"/>
          </p:nvPr>
        </p:nvSpPr>
        <p:spPr/>
        <p:txBody>
          <a:bodyPr/>
          <a:lstStyle/>
          <a:p>
            <a:r>
              <a:rPr lang="en-US" dirty="0"/>
              <a:t>Copyright Josephson Institute 2013</a:t>
            </a:r>
          </a:p>
        </p:txBody>
      </p:sp>
      <p:sp>
        <p:nvSpPr>
          <p:cNvPr id="5" name="Header Placeholder 4"/>
          <p:cNvSpPr>
            <a:spLocks noGrp="1"/>
          </p:cNvSpPr>
          <p:nvPr>
            <p:ph type="hdr" sz="quarter" idx="11"/>
          </p:nvPr>
        </p:nvSpPr>
        <p:spPr/>
        <p:txBody>
          <a:bodyPr/>
          <a:lstStyle/>
          <a:p>
            <a:r>
              <a:rPr lang="en-US" dirty="0"/>
              <a:t>CHARACTER COUNTS 4.0</a:t>
            </a:r>
          </a:p>
        </p:txBody>
      </p:sp>
    </p:spTree>
    <p:extLst>
      <p:ext uri="{BB962C8B-B14F-4D97-AF65-F5344CB8AC3E}">
        <p14:creationId xmlns:p14="http://schemas.microsoft.com/office/powerpoint/2010/main" val="26729529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4585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2763"/>
            <a:ext cx="3430588" cy="2571750"/>
          </a:xfrm>
        </p:spPr>
      </p:sp>
      <p:sp>
        <p:nvSpPr>
          <p:cNvPr id="3" name="Notes Placeholder 2"/>
          <p:cNvSpPr>
            <a:spLocks noGrp="1"/>
          </p:cNvSpPr>
          <p:nvPr>
            <p:ph type="body" idx="1"/>
          </p:nvPr>
        </p:nvSpPr>
        <p:spPr/>
        <p:txBody>
          <a:bodyPr/>
          <a:lstStyle/>
          <a:p>
            <a:r>
              <a:rPr lang="en-US" dirty="0"/>
              <a:t>The video link was active at the time of the seminar.</a:t>
            </a:r>
            <a:r>
              <a:rPr lang="en-US" baseline="0" dirty="0"/>
              <a:t> Please understand that links can change or no longer be active. </a:t>
            </a:r>
            <a:endParaRPr lang="en-US" dirty="0"/>
          </a:p>
          <a:p>
            <a:r>
              <a:rPr lang="en-US" dirty="0"/>
              <a:t>Video found at: https://www.youtube.com/watch?v=HuxejhBOCOo</a:t>
            </a:r>
          </a:p>
        </p:txBody>
      </p:sp>
    </p:spTree>
    <p:extLst>
      <p:ext uri="{BB962C8B-B14F-4D97-AF65-F5344CB8AC3E}">
        <p14:creationId xmlns:p14="http://schemas.microsoft.com/office/powerpoint/2010/main" val="1166638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Focus on Meaningful, Measurable, and Sustainable.</a:t>
            </a:r>
          </a:p>
          <a:p>
            <a:pPr eaLnBrk="1" hangingPunct="1">
              <a:spcBef>
                <a:spcPct val="0"/>
              </a:spcBef>
            </a:pPr>
            <a:endParaRPr lang="en-US" altLang="en-US" dirty="0"/>
          </a:p>
        </p:txBody>
      </p:sp>
    </p:spTree>
    <p:extLst>
      <p:ext uri="{BB962C8B-B14F-4D97-AF65-F5344CB8AC3E}">
        <p14:creationId xmlns:p14="http://schemas.microsoft.com/office/powerpoint/2010/main" val="349123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How do we change our perceptions? </a:t>
            </a:r>
            <a:br>
              <a:rPr lang="en-US" altLang="en-US" dirty="0"/>
            </a:br>
            <a:r>
              <a:rPr lang="en-US" altLang="en-US" dirty="0"/>
              <a:t>By changing our behavior through changing our beliefs (essentially our values).</a:t>
            </a:r>
          </a:p>
          <a:p>
            <a:pPr eaLnBrk="1" hangingPunct="1">
              <a:spcBef>
                <a:spcPct val="0"/>
              </a:spcBef>
            </a:pPr>
            <a:endParaRPr lang="en-US" altLang="en-US" sz="1000" u="sng" dirty="0"/>
          </a:p>
        </p:txBody>
      </p:sp>
    </p:spTree>
    <p:extLst>
      <p:ext uri="{BB962C8B-B14F-4D97-AF65-F5344CB8AC3E}">
        <p14:creationId xmlns:p14="http://schemas.microsoft.com/office/powerpoint/2010/main" val="3808669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Slide Image Placeholder 1"/>
          <p:cNvSpPr>
            <a:spLocks noGrp="1" noRot="1" noChangeAspect="1" noTextEdit="1"/>
          </p:cNvSpPr>
          <p:nvPr>
            <p:ph type="sldImg"/>
          </p:nvPr>
        </p:nvSpPr>
        <p:spPr>
          <a:ln/>
        </p:spPr>
      </p:sp>
      <p:sp>
        <p:nvSpPr>
          <p:cNvPr id="47821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Ask:</a:t>
            </a:r>
          </a:p>
          <a:p>
            <a:pPr eaLnBrk="1" hangingPunct="1">
              <a:spcBef>
                <a:spcPct val="0"/>
              </a:spcBef>
            </a:pPr>
            <a:r>
              <a:rPr lang="en-US" b="0" dirty="0"/>
              <a:t>Can we really change entrenched behaviors and attitudes that have become part of the culture?</a:t>
            </a:r>
          </a:p>
          <a:p>
            <a:pPr eaLnBrk="1" hangingPunct="1">
              <a:spcBef>
                <a:spcPct val="0"/>
              </a:spcBef>
            </a:pPr>
            <a:r>
              <a:rPr lang="en-US" b="0" dirty="0"/>
              <a:t>Can you change the culture?</a:t>
            </a:r>
          </a:p>
          <a:p>
            <a:pPr eaLnBrk="1" hangingPunct="1">
              <a:spcBef>
                <a:spcPct val="0"/>
              </a:spcBef>
            </a:pPr>
            <a:r>
              <a:rPr lang="en-US" b="0" dirty="0"/>
              <a:t>Answer: yes. Show the slides that indicate reductions in tobacco use and point out that this reduction came about in part through a dedicated effort to change beliefs about smoking. Remember when smoking was thought of as glamorous? And now? Not so much!</a:t>
            </a:r>
          </a:p>
          <a:p>
            <a:endParaRPr lang="en-US" b="0" dirty="0"/>
          </a:p>
        </p:txBody>
      </p:sp>
    </p:spTree>
    <p:extLst>
      <p:ext uri="{BB962C8B-B14F-4D97-AF65-F5344CB8AC3E}">
        <p14:creationId xmlns:p14="http://schemas.microsoft.com/office/powerpoint/2010/main" val="37439288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Slide Image Placeholder 1"/>
          <p:cNvSpPr>
            <a:spLocks noGrp="1" noRot="1" noChangeAspect="1" noTextEdit="1"/>
          </p:cNvSpPr>
          <p:nvPr>
            <p:ph type="sldImg"/>
          </p:nvPr>
        </p:nvSpPr>
        <p:spPr>
          <a:ln/>
        </p:spPr>
      </p:sp>
      <p:sp>
        <p:nvSpPr>
          <p:cNvPr id="4669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Read the slides.</a:t>
            </a:r>
          </a:p>
        </p:txBody>
      </p:sp>
    </p:spTree>
    <p:extLst>
      <p:ext uri="{BB962C8B-B14F-4D97-AF65-F5344CB8AC3E}">
        <p14:creationId xmlns:p14="http://schemas.microsoft.com/office/powerpoint/2010/main" val="18254477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34845652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Slide Image Placeholder 1"/>
          <p:cNvSpPr>
            <a:spLocks noGrp="1" noRot="1" noChangeAspect="1" noTextEdit="1"/>
          </p:cNvSpPr>
          <p:nvPr>
            <p:ph type="sldImg"/>
          </p:nvPr>
        </p:nvSpPr>
        <p:spPr>
          <a:ln/>
        </p:spPr>
      </p:sp>
      <p:sp>
        <p:nvSpPr>
          <p:cNvPr id="4679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Refer briefly to Influencer. </a:t>
            </a:r>
          </a:p>
        </p:txBody>
      </p:sp>
    </p:spTree>
    <p:extLst>
      <p:ext uri="{BB962C8B-B14F-4D97-AF65-F5344CB8AC3E}">
        <p14:creationId xmlns:p14="http://schemas.microsoft.com/office/powerpoint/2010/main" val="22063330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6650507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2920434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2763"/>
            <a:ext cx="3430588"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video link was active at the time of the seminar.</a:t>
            </a:r>
            <a:r>
              <a:rPr lang="en-US" baseline="0" dirty="0"/>
              <a:t> Please understand that links can change or no longer be active.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https://www.youtube.com/watch?v=T_i34m981-Y</a:t>
            </a:r>
          </a:p>
          <a:p>
            <a:endParaRPr lang="en-US" dirty="0"/>
          </a:p>
          <a:p>
            <a:endParaRPr lang="en-US" dirty="0"/>
          </a:p>
        </p:txBody>
      </p:sp>
    </p:spTree>
    <p:extLst>
      <p:ext uri="{BB962C8B-B14F-4D97-AF65-F5344CB8AC3E}">
        <p14:creationId xmlns:p14="http://schemas.microsoft.com/office/powerpoint/2010/main" val="1166638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Slide Image Placeholder 1"/>
          <p:cNvSpPr>
            <a:spLocks noGrp="1" noRot="1" noChangeAspect="1" noTextEdit="1"/>
          </p:cNvSpPr>
          <p:nvPr>
            <p:ph type="sldImg"/>
          </p:nvPr>
        </p:nvSpPr>
        <p:spPr>
          <a:ln/>
        </p:spPr>
      </p:sp>
      <p:sp>
        <p:nvSpPr>
          <p:cNvPr id="4730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697969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2763"/>
            <a:ext cx="3430588"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video link was active at the time of the seminar.</a:t>
            </a:r>
            <a:r>
              <a:rPr lang="en-US" baseline="0" dirty="0"/>
              <a:t> Please understand that links can change or no longer be active.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https://www.youtube.com/watch?v=T_i34m981-Y</a:t>
            </a:r>
          </a:p>
          <a:p>
            <a:endParaRPr lang="en-US" dirty="0"/>
          </a:p>
          <a:p>
            <a:endParaRPr lang="en-US" dirty="0"/>
          </a:p>
        </p:txBody>
      </p:sp>
    </p:spTree>
    <p:extLst>
      <p:ext uri="{BB962C8B-B14F-4D97-AF65-F5344CB8AC3E}">
        <p14:creationId xmlns:p14="http://schemas.microsoft.com/office/powerpoint/2010/main" val="11666385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 a successful CC! initiative</a:t>
            </a:r>
            <a:r>
              <a:rPr lang="en-US" baseline="0" dirty="0"/>
              <a:t> that is meaningful, measurable and sustainable, a change in how a staff thinks and behaves must be seriously considered. The successful initiative needs 6 key elements to produce lasting results:</a:t>
            </a:r>
          </a:p>
          <a:p>
            <a:r>
              <a:rPr lang="en-US" baseline="0" dirty="0"/>
              <a:t>Vision</a:t>
            </a:r>
          </a:p>
          <a:p>
            <a:r>
              <a:rPr lang="en-US" baseline="0" dirty="0"/>
              <a:t>Commitment on the part of staff</a:t>
            </a:r>
          </a:p>
          <a:p>
            <a:r>
              <a:rPr lang="en-US" baseline="0" dirty="0"/>
              <a:t>Professional development or training</a:t>
            </a:r>
          </a:p>
          <a:p>
            <a:r>
              <a:rPr lang="en-US" baseline="0" dirty="0"/>
              <a:t>Assessment</a:t>
            </a:r>
          </a:p>
          <a:p>
            <a:r>
              <a:rPr lang="en-US" baseline="0" dirty="0"/>
              <a:t>Resources for teachers to integrate CC! into the curriculum</a:t>
            </a:r>
          </a:p>
          <a:p>
            <a:r>
              <a:rPr lang="en-US" baseline="0" dirty="0"/>
              <a:t>Action Plan</a:t>
            </a:r>
          </a:p>
          <a:p>
            <a:pPr defTabSz="864908">
              <a:defRPr/>
            </a:pPr>
            <a:r>
              <a:rPr lang="en-US" dirty="0">
                <a:ea typeface="ＭＳ Ｐゴシック" pitchFamily="34" charset="-128"/>
              </a:rPr>
              <a:t>If any factor is missing, a meaningful, measurable, sustainable change will not happen.</a:t>
            </a:r>
          </a:p>
          <a:p>
            <a:pPr defTabSz="864908">
              <a:defRPr/>
            </a:pPr>
            <a:endParaRPr lang="en-US" dirty="0">
              <a:ea typeface="ＭＳ Ｐゴシック" pitchFamily="34" charset="-128"/>
            </a:endParaRPr>
          </a:p>
          <a:p>
            <a:pPr defTabSz="864908">
              <a:defRPr/>
            </a:pPr>
            <a:r>
              <a:rPr lang="en-US" dirty="0">
                <a:ea typeface="ＭＳ Ｐゴシック" pitchFamily="34" charset="-128"/>
              </a:rPr>
              <a:t>This change chart will also help in Day 3 with the development of action plans.</a:t>
            </a:r>
          </a:p>
          <a:p>
            <a:endParaRPr lang="en-US" baseline="0" dirty="0"/>
          </a:p>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mn-lt"/>
                <a:ea typeface="+mn-ea"/>
                <a:cs typeface="+mn-cs"/>
              </a:rPr>
              <a:t>Remind participants that the goal of change is to convince people that they can do it and that change is worth it. This is a theme that will flow through the three days and we hope you will find ways to convince your students and other stakeholders to have the confidence to realize that things don’t stay the same and that positive change is worth making.</a:t>
            </a:r>
            <a:endParaRPr lang="en-US" i="0"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2763"/>
            <a:ext cx="3430588"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 alternative to the video clips from Pay It</a:t>
            </a:r>
            <a:r>
              <a:rPr lang="en-US" baseline="0" dirty="0"/>
              <a:t> Forward. A story from “In Search of Character.” </a:t>
            </a:r>
            <a:r>
              <a:rPr lang="en-US" sz="1200" kern="1200" dirty="0">
                <a:solidFill>
                  <a:schemeClr val="tx1"/>
                </a:solidFill>
                <a:effectLst/>
                <a:latin typeface="+mn-lt"/>
                <a:ea typeface="+mn-ea"/>
                <a:cs typeface="+mn-cs"/>
              </a:rPr>
              <a:t>This clip speaks directly about change in a young person’s behavior because he believed it was worth it and then he sets forth a direction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change his life.</a:t>
            </a:r>
          </a:p>
          <a:p>
            <a:endParaRPr lang="en-US" dirty="0"/>
          </a:p>
        </p:txBody>
      </p:sp>
    </p:spTree>
    <p:extLst>
      <p:ext uri="{BB962C8B-B14F-4D97-AF65-F5344CB8AC3E}">
        <p14:creationId xmlns:p14="http://schemas.microsoft.com/office/powerpoint/2010/main" val="11666385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40950468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32007546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Copyright Josephson Institute 2013</a:t>
            </a:r>
          </a:p>
        </p:txBody>
      </p:sp>
      <p:sp>
        <p:nvSpPr>
          <p:cNvPr id="6" name="Header Placeholder 5"/>
          <p:cNvSpPr>
            <a:spLocks noGrp="1"/>
          </p:cNvSpPr>
          <p:nvPr>
            <p:ph type="hdr" sz="quarter" idx="12"/>
          </p:nvPr>
        </p:nvSpPr>
        <p:spPr/>
        <p:txBody>
          <a:bodyPr/>
          <a:lstStyle/>
          <a:p>
            <a:r>
              <a:rPr lang="en-US" dirty="0"/>
              <a:t>CHARACTER COUNTS 4.0</a:t>
            </a:r>
          </a:p>
        </p:txBody>
      </p:sp>
    </p:spTree>
    <p:extLst>
      <p:ext uri="{BB962C8B-B14F-4D97-AF65-F5344CB8AC3E}">
        <p14:creationId xmlns:p14="http://schemas.microsoft.com/office/powerpoint/2010/main" val="26068117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kumimoji="1" lang="en-US" altLang="en-US" sz="1500" dirty="0">
                <a:solidFill>
                  <a:srgbClr val="002846"/>
                </a:solidFill>
              </a:rPr>
              <a:t>Relate this to the school and organizational systems the participants are involved in. What might a cathedral building teacher say? What might a brick-maker teacher say?</a:t>
            </a:r>
          </a:p>
        </p:txBody>
      </p:sp>
    </p:spTree>
    <p:extLst>
      <p:ext uri="{BB962C8B-B14F-4D97-AF65-F5344CB8AC3E}">
        <p14:creationId xmlns:p14="http://schemas.microsoft.com/office/powerpoint/2010/main" val="3565190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Most people never say the arrow but once you point it out they will never miss it again.</a:t>
            </a:r>
          </a:p>
          <a:p>
            <a:pPr eaLnBrk="1" hangingPunct="1">
              <a:spcBef>
                <a:spcPct val="0"/>
              </a:spcBef>
            </a:pPr>
            <a:endParaRPr lang="en-US" altLang="en-US" dirty="0"/>
          </a:p>
          <a:p>
            <a:pPr eaLnBrk="1" hangingPunct="1">
              <a:spcBef>
                <a:spcPct val="0"/>
              </a:spcBef>
            </a:pPr>
            <a:r>
              <a:rPr lang="en-US" altLang="en-US" dirty="0"/>
              <a:t>There are many things that are in front of us, that have always been there that we never see.</a:t>
            </a:r>
          </a:p>
          <a:p>
            <a:pPr eaLnBrk="1" hangingPunct="1">
              <a:spcBef>
                <a:spcPct val="0"/>
              </a:spcBef>
            </a:pPr>
            <a:endParaRPr lang="en-US" altLang="en-US" dirty="0"/>
          </a:p>
          <a:p>
            <a:pPr eaLnBrk="1" hangingPunct="1">
              <a:spcBef>
                <a:spcPct val="0"/>
              </a:spcBef>
            </a:pPr>
            <a:r>
              <a:rPr lang="en-US" altLang="en-US" dirty="0"/>
              <a:t>There are ethical aspects of situations, other facts and points of view that we did not see.</a:t>
            </a:r>
          </a:p>
        </p:txBody>
      </p:sp>
    </p:spTree>
    <p:extLst>
      <p:ext uri="{BB962C8B-B14F-4D97-AF65-F5344CB8AC3E}">
        <p14:creationId xmlns:p14="http://schemas.microsoft.com/office/powerpoint/2010/main" val="24564939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people never say the arrow but once you point it out they will never miss it again.</a:t>
            </a:r>
          </a:p>
          <a:p>
            <a:endParaRPr lang="en-US" dirty="0"/>
          </a:p>
          <a:p>
            <a:r>
              <a:rPr lang="en-US" dirty="0"/>
              <a:t>There are many things that are in front of us, that have always been there that</a:t>
            </a:r>
            <a:r>
              <a:rPr lang="en-US" baseline="0" dirty="0"/>
              <a:t> we never see.</a:t>
            </a:r>
          </a:p>
          <a:p>
            <a:endParaRPr lang="en-US" baseline="0" dirty="0"/>
          </a:p>
          <a:p>
            <a:r>
              <a:rPr lang="en-US" baseline="0" dirty="0"/>
              <a:t>There are ethical aspects of situations, other facts and points of view that we did not see.</a:t>
            </a:r>
            <a:endParaRPr lang="en-US" dirty="0"/>
          </a:p>
        </p:txBody>
      </p:sp>
      <p:sp>
        <p:nvSpPr>
          <p:cNvPr id="5" name="Footer Placeholder 4"/>
          <p:cNvSpPr>
            <a:spLocks noGrp="1"/>
          </p:cNvSpPr>
          <p:nvPr>
            <p:ph type="ftr" sz="quarter" idx="11"/>
          </p:nvPr>
        </p:nvSpPr>
        <p:spPr/>
        <p:txBody>
          <a:bodyPr/>
          <a:lstStyle/>
          <a:p>
            <a:r>
              <a:rPr lang="en-US" dirty="0"/>
              <a:t>Copyright Josephson Institute 2013</a:t>
            </a:r>
          </a:p>
        </p:txBody>
      </p:sp>
      <p:sp>
        <p:nvSpPr>
          <p:cNvPr id="6" name="Header Placeholder 5"/>
          <p:cNvSpPr>
            <a:spLocks noGrp="1"/>
          </p:cNvSpPr>
          <p:nvPr>
            <p:ph type="hdr" sz="quarter" idx="12"/>
          </p:nvPr>
        </p:nvSpPr>
        <p:spPr/>
        <p:txBody>
          <a:bodyPr/>
          <a:lstStyle/>
          <a:p>
            <a:r>
              <a:rPr lang="en-US" dirty="0"/>
              <a:t>CHARACTER COUNTS 4.0</a:t>
            </a:r>
          </a:p>
        </p:txBody>
      </p:sp>
    </p:spTree>
    <p:extLst>
      <p:ext uri="{BB962C8B-B14F-4D97-AF65-F5344CB8AC3E}">
        <p14:creationId xmlns:p14="http://schemas.microsoft.com/office/powerpoint/2010/main" val="12164108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346295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Slide Image Placeholder 1"/>
          <p:cNvSpPr>
            <a:spLocks noGrp="1" noRot="1" noChangeAspect="1" noTextEdit="1"/>
          </p:cNvSpPr>
          <p:nvPr>
            <p:ph type="sldImg"/>
          </p:nvPr>
        </p:nvSpPr>
        <p:spPr bwMode="auto">
          <a:noFill/>
          <a:ln>
            <a:solidFill>
              <a:srgbClr val="000000"/>
            </a:solidFill>
            <a:miter lim="800000"/>
            <a:headEnd/>
            <a:tailEnd/>
          </a:ln>
        </p:spPr>
      </p:sp>
      <p:sp>
        <p:nvSpPr>
          <p:cNvPr id="8673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z="1000" u="sng" dirty="0"/>
          </a:p>
        </p:txBody>
      </p:sp>
      <p:sp>
        <p:nvSpPr>
          <p:cNvPr id="2" name="Footer Placeholder 1"/>
          <p:cNvSpPr>
            <a:spLocks noGrp="1"/>
          </p:cNvSpPr>
          <p:nvPr>
            <p:ph type="ftr" sz="quarter" idx="10"/>
          </p:nvPr>
        </p:nvSpPr>
        <p:spPr/>
        <p:txBody>
          <a:bodyPr/>
          <a:lstStyle/>
          <a:p>
            <a:r>
              <a:rPr lang="en-US" dirty="0">
                <a:solidFill>
                  <a:prstClr val="black"/>
                </a:solidFill>
                <a:latin typeface="Calibri"/>
              </a:rPr>
              <a:t>Copyright Josephson Institute 2013</a:t>
            </a:r>
          </a:p>
        </p:txBody>
      </p:sp>
      <p:sp>
        <p:nvSpPr>
          <p:cNvPr id="3" name="Header Placeholder 2"/>
          <p:cNvSpPr>
            <a:spLocks noGrp="1"/>
          </p:cNvSpPr>
          <p:nvPr>
            <p:ph type="hdr" sz="quarter" idx="11"/>
          </p:nvPr>
        </p:nvSpPr>
        <p:spPr/>
        <p:txBody>
          <a:bodyPr/>
          <a:lstStyle/>
          <a:p>
            <a:r>
              <a:rPr lang="en-US" dirty="0">
                <a:solidFill>
                  <a:prstClr val="black"/>
                </a:solidFill>
                <a:latin typeface="Calibri"/>
              </a:rPr>
              <a:t>CHARACTER COUNTS 4.0</a:t>
            </a:r>
          </a:p>
        </p:txBody>
      </p:sp>
    </p:spTree>
    <p:extLst>
      <p:ext uri="{BB962C8B-B14F-4D97-AF65-F5344CB8AC3E}">
        <p14:creationId xmlns:p14="http://schemas.microsoft.com/office/powerpoint/2010/main" val="8192614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Arial" panose="020B0604020202020204" pitchFamily="34" charset="0"/>
            </a:endParaRPr>
          </a:p>
        </p:txBody>
      </p:sp>
      <p:sp>
        <p:nvSpPr>
          <p:cNvPr id="212997" name="Footer Placeholder 1"/>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itchFamily="34" charset="0"/>
                <a:ea typeface="ＭＳ Ｐゴシック" panose="020B0600070205080204" pitchFamily="34" charset="-128"/>
              </a:defRPr>
            </a:lvl1pPr>
            <a:lvl2pPr marL="742950" indent="-285750">
              <a:spcBef>
                <a:spcPct val="30000"/>
              </a:spcBef>
              <a:defRPr sz="1200">
                <a:solidFill>
                  <a:schemeClr val="tx1"/>
                </a:solidFill>
                <a:latin typeface="Calibri" pitchFamily="34" charset="0"/>
                <a:ea typeface="ＭＳ Ｐゴシック" panose="020B0600070205080204" pitchFamily="34" charset="-128"/>
              </a:defRPr>
            </a:lvl2pPr>
            <a:lvl3pPr marL="1143000" indent="-228600">
              <a:spcBef>
                <a:spcPct val="30000"/>
              </a:spcBef>
              <a:defRPr sz="1200">
                <a:solidFill>
                  <a:schemeClr val="tx1"/>
                </a:solidFill>
                <a:latin typeface="Calibri" pitchFamily="34" charset="0"/>
                <a:ea typeface="ＭＳ Ｐゴシック" panose="020B0600070205080204" pitchFamily="34" charset="-128"/>
              </a:defRPr>
            </a:lvl3pPr>
            <a:lvl4pPr marL="1600200" indent="-228600">
              <a:spcBef>
                <a:spcPct val="30000"/>
              </a:spcBef>
              <a:defRPr sz="1200">
                <a:solidFill>
                  <a:schemeClr val="tx1"/>
                </a:solidFill>
                <a:latin typeface="Calibri" pitchFamily="34" charset="0"/>
                <a:ea typeface="ＭＳ Ｐゴシック" panose="020B0600070205080204" pitchFamily="34" charset="-128"/>
              </a:defRPr>
            </a:lvl4pPr>
            <a:lvl5pPr marL="2057400" indent="-228600">
              <a:spcBef>
                <a:spcPct val="30000"/>
              </a:spcBef>
              <a:defRPr sz="1200">
                <a:solidFill>
                  <a:schemeClr val="tx1"/>
                </a:solidFill>
                <a:latin typeface="Calibri"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anose="020B0600070205080204" pitchFamily="34" charset="-128"/>
              </a:defRPr>
            </a:lvl9pPr>
          </a:lstStyle>
          <a:p>
            <a:pPr fontAlgn="base">
              <a:spcBef>
                <a:spcPct val="0"/>
              </a:spcBef>
              <a:spcAft>
                <a:spcPct val="0"/>
              </a:spcAft>
            </a:pPr>
            <a:r>
              <a:rPr lang="en-US" altLang="en-US" dirty="0"/>
              <a:t>Copyright Josephson Institute 2013</a:t>
            </a:r>
          </a:p>
        </p:txBody>
      </p:sp>
      <p:sp>
        <p:nvSpPr>
          <p:cNvPr id="212998" name="Header Placeholder 2"/>
          <p:cNvSpPr>
            <a:spLocks noGrp="1"/>
          </p:cNvSpPr>
          <p:nvPr>
            <p:ph type="hdr" sz="quarter"/>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itchFamily="34" charset="0"/>
                <a:ea typeface="ＭＳ Ｐゴシック" panose="020B0600070205080204" pitchFamily="34" charset="-128"/>
              </a:defRPr>
            </a:lvl1pPr>
            <a:lvl2pPr marL="742950" indent="-285750">
              <a:spcBef>
                <a:spcPct val="30000"/>
              </a:spcBef>
              <a:defRPr sz="1200">
                <a:solidFill>
                  <a:schemeClr val="tx1"/>
                </a:solidFill>
                <a:latin typeface="Calibri" pitchFamily="34" charset="0"/>
                <a:ea typeface="ＭＳ Ｐゴシック" panose="020B0600070205080204" pitchFamily="34" charset="-128"/>
              </a:defRPr>
            </a:lvl2pPr>
            <a:lvl3pPr marL="1143000" indent="-228600">
              <a:spcBef>
                <a:spcPct val="30000"/>
              </a:spcBef>
              <a:defRPr sz="1200">
                <a:solidFill>
                  <a:schemeClr val="tx1"/>
                </a:solidFill>
                <a:latin typeface="Calibri" pitchFamily="34" charset="0"/>
                <a:ea typeface="ＭＳ Ｐゴシック" panose="020B0600070205080204" pitchFamily="34" charset="-128"/>
              </a:defRPr>
            </a:lvl3pPr>
            <a:lvl4pPr marL="1600200" indent="-228600">
              <a:spcBef>
                <a:spcPct val="30000"/>
              </a:spcBef>
              <a:defRPr sz="1200">
                <a:solidFill>
                  <a:schemeClr val="tx1"/>
                </a:solidFill>
                <a:latin typeface="Calibri" pitchFamily="34" charset="0"/>
                <a:ea typeface="ＭＳ Ｐゴシック" panose="020B0600070205080204" pitchFamily="34" charset="-128"/>
              </a:defRPr>
            </a:lvl4pPr>
            <a:lvl5pPr marL="2057400" indent="-228600">
              <a:spcBef>
                <a:spcPct val="30000"/>
              </a:spcBef>
              <a:defRPr sz="1200">
                <a:solidFill>
                  <a:schemeClr val="tx1"/>
                </a:solidFill>
                <a:latin typeface="Calibri"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anose="020B0600070205080204" pitchFamily="34" charset="-128"/>
              </a:defRPr>
            </a:lvl9pPr>
          </a:lstStyle>
          <a:p>
            <a:pPr fontAlgn="base">
              <a:spcBef>
                <a:spcPct val="0"/>
              </a:spcBef>
              <a:spcAft>
                <a:spcPct val="0"/>
              </a:spcAft>
            </a:pPr>
            <a:r>
              <a:rPr lang="en-US" altLang="en-US" dirty="0"/>
              <a:t>CHARACTER COUNTS 4.0</a:t>
            </a:r>
          </a:p>
        </p:txBody>
      </p:sp>
    </p:spTree>
    <p:extLst>
      <p:ext uri="{BB962C8B-B14F-4D97-AF65-F5344CB8AC3E}">
        <p14:creationId xmlns:p14="http://schemas.microsoft.com/office/powerpoint/2010/main" val="40619344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2763"/>
            <a:ext cx="3430588"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10235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2763"/>
            <a:ext cx="3430588"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video link was active at the time of the seminar.</a:t>
            </a:r>
            <a:r>
              <a:rPr lang="en-US" baseline="0" dirty="0"/>
              <a:t> Please understand that links can change or no longer be active.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https://www.youtube.com/watch?v=T_i34m981-Y</a:t>
            </a:r>
          </a:p>
          <a:p>
            <a:endParaRPr lang="en-US" dirty="0"/>
          </a:p>
          <a:p>
            <a:endParaRPr lang="en-US" dirty="0"/>
          </a:p>
        </p:txBody>
      </p:sp>
    </p:spTree>
    <p:extLst>
      <p:ext uri="{BB962C8B-B14F-4D97-AF65-F5344CB8AC3E}">
        <p14:creationId xmlns:p14="http://schemas.microsoft.com/office/powerpoint/2010/main" val="11666385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2" name="Footer Placeholder 1"/>
          <p:cNvSpPr>
            <a:spLocks noGrp="1"/>
          </p:cNvSpPr>
          <p:nvPr>
            <p:ph type="ftr" sz="quarter" idx="10"/>
          </p:nvPr>
        </p:nvSpPr>
        <p:spPr/>
        <p:txBody>
          <a:bodyPr/>
          <a:lstStyle/>
          <a:p>
            <a:r>
              <a:rPr lang="en-US" dirty="0"/>
              <a:t>Copyright Josephson Institute 2013</a:t>
            </a:r>
          </a:p>
        </p:txBody>
      </p:sp>
      <p:sp>
        <p:nvSpPr>
          <p:cNvPr id="3" name="Header Placeholder 2"/>
          <p:cNvSpPr>
            <a:spLocks noGrp="1"/>
          </p:cNvSpPr>
          <p:nvPr>
            <p:ph type="hdr" sz="quarter" idx="11"/>
          </p:nvPr>
        </p:nvSpPr>
        <p:spPr/>
        <p:txBody>
          <a:bodyPr/>
          <a:lstStyle/>
          <a:p>
            <a:r>
              <a:rPr lang="en-US" dirty="0"/>
              <a:t>CHARACTER COUNTS 4.0</a:t>
            </a:r>
          </a:p>
        </p:txBody>
      </p:sp>
    </p:spTree>
    <p:extLst>
      <p:ext uri="{BB962C8B-B14F-4D97-AF65-F5344CB8AC3E}">
        <p14:creationId xmlns:p14="http://schemas.microsoft.com/office/powerpoint/2010/main" val="33537668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Copyright Josephson Institute 2013</a:t>
            </a:r>
          </a:p>
        </p:txBody>
      </p:sp>
      <p:sp>
        <p:nvSpPr>
          <p:cNvPr id="6" name="Header Placeholder 5"/>
          <p:cNvSpPr>
            <a:spLocks noGrp="1"/>
          </p:cNvSpPr>
          <p:nvPr>
            <p:ph type="hdr" sz="quarter" idx="12"/>
          </p:nvPr>
        </p:nvSpPr>
        <p:spPr/>
        <p:txBody>
          <a:bodyPr/>
          <a:lstStyle/>
          <a:p>
            <a:r>
              <a:rPr lang="en-US" dirty="0"/>
              <a:t>CHARACTER COUNTS 4.0</a:t>
            </a:r>
          </a:p>
        </p:txBody>
      </p:sp>
    </p:spTree>
    <p:extLst>
      <p:ext uri="{BB962C8B-B14F-4D97-AF65-F5344CB8AC3E}">
        <p14:creationId xmlns:p14="http://schemas.microsoft.com/office/powerpoint/2010/main" val="10114077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2763"/>
            <a:ext cx="3430588"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 alternative to the video clips from Pay It</a:t>
            </a:r>
            <a:r>
              <a:rPr lang="en-US" baseline="0" dirty="0"/>
              <a:t> Forward. A story from “In Search of Character.” </a:t>
            </a:r>
            <a:r>
              <a:rPr lang="en-US" sz="1200" kern="1200" dirty="0">
                <a:solidFill>
                  <a:schemeClr val="tx1"/>
                </a:solidFill>
                <a:effectLst/>
                <a:latin typeface="+mn-lt"/>
                <a:ea typeface="+mn-ea"/>
                <a:cs typeface="+mn-cs"/>
              </a:rPr>
              <a:t>This clip speaks directly about change in a young person’s behavior because he believed it was worth it and then he sets forth a direction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change his life.</a:t>
            </a:r>
          </a:p>
          <a:p>
            <a:endParaRPr lang="en-US" dirty="0"/>
          </a:p>
        </p:txBody>
      </p:sp>
    </p:spTree>
    <p:extLst>
      <p:ext uri="{BB962C8B-B14F-4D97-AF65-F5344CB8AC3E}">
        <p14:creationId xmlns:p14="http://schemas.microsoft.com/office/powerpoint/2010/main" val="11666385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Model Standards</a:t>
            </a:r>
          </a:p>
        </p:txBody>
      </p:sp>
      <p:sp>
        <p:nvSpPr>
          <p:cNvPr id="5" name="Footer Placeholder 4"/>
          <p:cNvSpPr>
            <a:spLocks noGrp="1"/>
          </p:cNvSpPr>
          <p:nvPr>
            <p:ph type="ftr" sz="quarter" idx="11"/>
          </p:nvPr>
        </p:nvSpPr>
        <p:spPr/>
        <p:txBody>
          <a:bodyPr/>
          <a:lstStyle/>
          <a:p>
            <a:r>
              <a:rPr lang="en-US" dirty="0"/>
              <a:t>Copyright Josephson Institute 2013</a:t>
            </a:r>
          </a:p>
        </p:txBody>
      </p:sp>
      <p:sp>
        <p:nvSpPr>
          <p:cNvPr id="6" name="Header Placeholder 5"/>
          <p:cNvSpPr>
            <a:spLocks noGrp="1"/>
          </p:cNvSpPr>
          <p:nvPr>
            <p:ph type="hdr" sz="quarter" idx="12"/>
          </p:nvPr>
        </p:nvSpPr>
        <p:spPr/>
        <p:txBody>
          <a:bodyPr/>
          <a:lstStyle/>
          <a:p>
            <a:r>
              <a:rPr lang="en-US" dirty="0"/>
              <a:t>CHARACTER COUNTS 4.0</a:t>
            </a:r>
          </a:p>
        </p:txBody>
      </p:sp>
    </p:spTree>
    <p:extLst>
      <p:ext uri="{BB962C8B-B14F-4D97-AF65-F5344CB8AC3E}">
        <p14:creationId xmlns:p14="http://schemas.microsoft.com/office/powerpoint/2010/main" val="30118435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2763"/>
            <a:ext cx="3430588"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 alternative to the video clips from Pay It</a:t>
            </a:r>
            <a:r>
              <a:rPr lang="en-US" baseline="0" dirty="0"/>
              <a:t> Forward. A story from “In Search of Character.” </a:t>
            </a:r>
            <a:r>
              <a:rPr lang="en-US" sz="1200" kern="1200" dirty="0">
                <a:solidFill>
                  <a:schemeClr val="tx1"/>
                </a:solidFill>
                <a:effectLst/>
                <a:latin typeface="+mn-lt"/>
                <a:ea typeface="+mn-ea"/>
                <a:cs typeface="+mn-cs"/>
              </a:rPr>
              <a:t>This clip speaks directly about change in a young person’s behavior because he believed it was worth it and then he sets forth a direction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change his life.</a:t>
            </a:r>
          </a:p>
          <a:p>
            <a:endParaRPr lang="en-US" dirty="0"/>
          </a:p>
        </p:txBody>
      </p:sp>
    </p:spTree>
    <p:extLst>
      <p:ext uri="{BB962C8B-B14F-4D97-AF65-F5344CB8AC3E}">
        <p14:creationId xmlns:p14="http://schemas.microsoft.com/office/powerpoint/2010/main" val="11666385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Fixed mindset</a:t>
            </a:r>
          </a:p>
          <a:p>
            <a:pPr lvl="0" rtl="0"/>
            <a:r>
              <a:rPr lang="en-US" b="0" dirty="0"/>
              <a:t>Assume they cannot do what they have not been able to do before</a:t>
            </a:r>
          </a:p>
          <a:p>
            <a:pPr lvl="0" rtl="0"/>
            <a:r>
              <a:rPr lang="en-US" b="0" dirty="0"/>
              <a:t>Identify what they are not good at</a:t>
            </a:r>
          </a:p>
          <a:p>
            <a:pPr lvl="0" rtl="0"/>
            <a:r>
              <a:rPr lang="en-US" b="0" dirty="0"/>
              <a:t>Give up easily</a:t>
            </a:r>
          </a:p>
          <a:p>
            <a:pPr lvl="0" rtl="0"/>
            <a:r>
              <a:rPr lang="en-US" b="0" dirty="0"/>
              <a:t>See effort as a waste of time</a:t>
            </a:r>
          </a:p>
          <a:p>
            <a:pPr lvl="0" rtl="0"/>
            <a:r>
              <a:rPr lang="en-US" b="0" dirty="0"/>
              <a:t>Ignore useful negative feedback</a:t>
            </a:r>
          </a:p>
          <a:p>
            <a:pPr lvl="0" rtl="0"/>
            <a:r>
              <a:rPr lang="en-US" b="0" dirty="0"/>
              <a:t>Feel threatened by the success of others</a:t>
            </a:r>
          </a:p>
          <a:p>
            <a:endParaRPr lang="en-US" b="0" dirty="0"/>
          </a:p>
          <a:p>
            <a:r>
              <a:rPr lang="en-US" b="0" dirty="0"/>
              <a:t>Growth Mindset</a:t>
            </a:r>
          </a:p>
          <a:p>
            <a:pPr lvl="0" rtl="0"/>
            <a:r>
              <a:rPr lang="en-US" b="0" dirty="0"/>
              <a:t>Embrace challenges</a:t>
            </a:r>
          </a:p>
          <a:p>
            <a:pPr lvl="0" rtl="0"/>
            <a:r>
              <a:rPr lang="en-US" b="0" dirty="0"/>
              <a:t>Persist in the face of setbacks</a:t>
            </a:r>
          </a:p>
          <a:p>
            <a:pPr lvl="0" rtl="0"/>
            <a:r>
              <a:rPr lang="en-US" b="0" dirty="0"/>
              <a:t>Sees effort as a path to mastery</a:t>
            </a:r>
          </a:p>
          <a:p>
            <a:pPr lvl="0" rtl="0"/>
            <a:r>
              <a:rPr lang="en-US" b="0" dirty="0"/>
              <a:t>Learn from criticism</a:t>
            </a:r>
          </a:p>
          <a:p>
            <a:pPr lvl="0" rtl="0"/>
            <a:r>
              <a:rPr lang="en-US" b="0" dirty="0"/>
              <a:t>Find lessons and inspiration in the success of others</a:t>
            </a:r>
          </a:p>
          <a:p>
            <a:endParaRPr lang="en-US" b="0" dirty="0"/>
          </a:p>
        </p:txBody>
      </p:sp>
      <p:sp>
        <p:nvSpPr>
          <p:cNvPr id="4" name="Footer Placeholder 3"/>
          <p:cNvSpPr>
            <a:spLocks noGrp="1"/>
          </p:cNvSpPr>
          <p:nvPr>
            <p:ph type="ftr" sz="quarter" idx="10"/>
          </p:nvPr>
        </p:nvSpPr>
        <p:spPr/>
        <p:txBody>
          <a:bodyPr/>
          <a:lstStyle/>
          <a:p>
            <a:r>
              <a:rPr lang="en-US" dirty="0"/>
              <a:t>Copyright Josephson Institute 2013</a:t>
            </a:r>
          </a:p>
        </p:txBody>
      </p:sp>
      <p:sp>
        <p:nvSpPr>
          <p:cNvPr id="5" name="Header Placeholder 4"/>
          <p:cNvSpPr>
            <a:spLocks noGrp="1"/>
          </p:cNvSpPr>
          <p:nvPr>
            <p:ph type="hdr" sz="quarter" idx="11"/>
          </p:nvPr>
        </p:nvSpPr>
        <p:spPr/>
        <p:txBody>
          <a:bodyPr/>
          <a:lstStyle/>
          <a:p>
            <a:r>
              <a:rPr lang="en-US" dirty="0"/>
              <a:t>CHARACTER COUNTS 4.0</a:t>
            </a:r>
          </a:p>
        </p:txBody>
      </p:sp>
    </p:spTree>
    <p:extLst>
      <p:ext uri="{BB962C8B-B14F-4D97-AF65-F5344CB8AC3E}">
        <p14:creationId xmlns:p14="http://schemas.microsoft.com/office/powerpoint/2010/main" val="41107632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Copyright Josephson Institute 2013</a:t>
            </a:r>
          </a:p>
        </p:txBody>
      </p:sp>
      <p:sp>
        <p:nvSpPr>
          <p:cNvPr id="6" name="Header Placeholder 5"/>
          <p:cNvSpPr>
            <a:spLocks noGrp="1"/>
          </p:cNvSpPr>
          <p:nvPr>
            <p:ph type="hdr" sz="quarter" idx="12"/>
          </p:nvPr>
        </p:nvSpPr>
        <p:spPr/>
        <p:txBody>
          <a:bodyPr/>
          <a:lstStyle/>
          <a:p>
            <a:r>
              <a:rPr lang="en-US" dirty="0"/>
              <a:t>CHARACTER COUNTS 4.0</a:t>
            </a:r>
          </a:p>
        </p:txBody>
      </p:sp>
    </p:spTree>
    <p:extLst>
      <p:ext uri="{BB962C8B-B14F-4D97-AF65-F5344CB8AC3E}">
        <p14:creationId xmlns:p14="http://schemas.microsoft.com/office/powerpoint/2010/main" val="895292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t>What was purpose and value of activity?</a:t>
            </a:r>
          </a:p>
          <a:p>
            <a:pPr marL="231581" indent="-231581">
              <a:spcBef>
                <a:spcPct val="0"/>
              </a:spcBef>
              <a:buAutoNum type="arabicParenR"/>
            </a:pPr>
            <a:r>
              <a:rPr lang="en-US" dirty="0"/>
              <a:t>Ice-breaker</a:t>
            </a:r>
          </a:p>
          <a:p>
            <a:pPr marL="231581" indent="-231581">
              <a:spcBef>
                <a:spcPct val="0"/>
              </a:spcBef>
              <a:buAutoNum type="arabicParenR"/>
            </a:pPr>
            <a:r>
              <a:rPr lang="en-US" dirty="0"/>
              <a:t>Get everyone talking</a:t>
            </a:r>
          </a:p>
          <a:p>
            <a:pPr marL="231581" indent="-231581">
              <a:spcBef>
                <a:spcPct val="0"/>
              </a:spcBef>
              <a:buAutoNum type="arabicParenR"/>
            </a:pPr>
            <a:r>
              <a:rPr lang="en-US" dirty="0"/>
              <a:t>Begin introductions</a:t>
            </a:r>
          </a:p>
          <a:p>
            <a:pPr marL="231581" indent="-231581">
              <a:spcBef>
                <a:spcPct val="0"/>
              </a:spcBef>
              <a:buAutoNum type="arabicParenR"/>
            </a:pPr>
            <a:r>
              <a:rPr lang="en-US" dirty="0"/>
              <a:t>Create movement – kinesthetic – maintain energy</a:t>
            </a:r>
          </a:p>
          <a:p>
            <a:pPr marL="231581" indent="-231581">
              <a:spcBef>
                <a:spcPct val="0"/>
              </a:spcBef>
              <a:buAutoNum type="arabicParenR"/>
            </a:pPr>
            <a:r>
              <a:rPr lang="en-US" dirty="0"/>
              <a:t>Create enthusiasm</a:t>
            </a:r>
          </a:p>
          <a:p>
            <a:pPr marL="231581" indent="-231581">
              <a:spcBef>
                <a:spcPct val="0"/>
              </a:spcBef>
              <a:buAutoNum type="arabicParenR"/>
            </a:pPr>
            <a:r>
              <a:rPr lang="en-US" dirty="0"/>
              <a:t>Fun</a:t>
            </a:r>
          </a:p>
          <a:p>
            <a:pPr marL="231581" indent="-231581">
              <a:spcBef>
                <a:spcPct val="0"/>
              </a:spcBef>
              <a:buAutoNum type="arabicParenR"/>
            </a:pPr>
            <a:endParaRPr lang="en-US" dirty="0"/>
          </a:p>
          <a:p>
            <a:pPr defTabSz="926325">
              <a:spcBef>
                <a:spcPct val="0"/>
              </a:spcBef>
              <a:defRPr/>
            </a:pPr>
            <a:r>
              <a:rPr lang="en-US" dirty="0"/>
              <a:t>What did you notice about the progression of the questions </a:t>
            </a:r>
          </a:p>
          <a:p>
            <a:pPr marL="231581" indent="-231581">
              <a:spcBef>
                <a:spcPct val="0"/>
              </a:spcBef>
              <a:buFont typeface="+mj-lt"/>
              <a:buAutoNum type="arabicParenR"/>
            </a:pPr>
            <a:r>
              <a:rPr lang="en-US" dirty="0"/>
              <a:t>Personal - easy, no possibility of failure</a:t>
            </a:r>
          </a:p>
          <a:p>
            <a:pPr marL="231581" indent="-231581">
              <a:spcBef>
                <a:spcPct val="0"/>
              </a:spcBef>
              <a:buFont typeface="+mj-lt"/>
              <a:buAutoNum type="arabicParenR"/>
            </a:pPr>
            <a:r>
              <a:rPr lang="en-US" dirty="0"/>
              <a:t>Personal experience – inspire commitment</a:t>
            </a:r>
          </a:p>
          <a:p>
            <a:pPr marL="231581" indent="-231581">
              <a:spcBef>
                <a:spcPct val="0"/>
              </a:spcBef>
              <a:buFont typeface="+mj-lt"/>
              <a:buAutoNum type="arabicParenR"/>
            </a:pPr>
            <a:r>
              <a:rPr lang="en-US" dirty="0"/>
              <a:t>Opinions – induce reflection</a:t>
            </a:r>
          </a:p>
          <a:p>
            <a:pPr marL="231581" indent="-231581">
              <a:spcBef>
                <a:spcPct val="0"/>
              </a:spcBef>
              <a:buFont typeface="+mj-lt"/>
              <a:buAutoNum type="arabicParenR"/>
            </a:pPr>
            <a:r>
              <a:rPr lang="en-US" dirty="0"/>
              <a:t>Application – focus on use</a:t>
            </a:r>
          </a:p>
          <a:p>
            <a:pPr marL="231581" indent="-231581">
              <a:spcBef>
                <a:spcPct val="0"/>
              </a:spcBef>
              <a:buFont typeface="+mj-lt"/>
              <a:buAutoNum type="arabicParenR"/>
            </a:pPr>
            <a:endParaRPr lang="en-US" dirty="0"/>
          </a:p>
          <a:p>
            <a:pPr defTabSz="926325">
              <a:spcBef>
                <a:spcPct val="0"/>
              </a:spcBef>
              <a:defRPr/>
            </a:pPr>
            <a:r>
              <a:rPr lang="en-US" dirty="0"/>
              <a:t>What was purpose and impact of increasingly complicated movement instructions?</a:t>
            </a:r>
          </a:p>
          <a:p>
            <a:pPr marL="231581" indent="-231581">
              <a:spcBef>
                <a:spcPct val="0"/>
              </a:spcBef>
              <a:buFont typeface="+mj-lt"/>
              <a:buAutoNum type="arabicParenR"/>
            </a:pPr>
            <a:r>
              <a:rPr lang="en-US" dirty="0"/>
              <a:t>What happened when I first asked both the inner and outer circles to move. How did your circle adjust to the initial chaos?</a:t>
            </a:r>
          </a:p>
          <a:p>
            <a:pPr marL="231581" indent="-231581">
              <a:spcBef>
                <a:spcPct val="0"/>
              </a:spcBef>
              <a:buFont typeface="+mj-lt"/>
              <a:buAutoNum type="arabicParenR"/>
            </a:pPr>
            <a:r>
              <a:rPr lang="en-US" dirty="0"/>
              <a:t>Did you observe how a simple strategy – one group finishing its move before the other group started solved the problem and made a complex challenge simple?</a:t>
            </a:r>
          </a:p>
          <a:p>
            <a:pPr marL="231581" indent="-231581" defTabSz="926325">
              <a:spcBef>
                <a:spcPct val="0"/>
              </a:spcBef>
              <a:buFont typeface="+mj-lt"/>
              <a:buAutoNum type="arabicParenR"/>
              <a:defRPr/>
            </a:pPr>
            <a:r>
              <a:rPr lang="en-US" b="1" dirty="0"/>
              <a:t>This is the sort of thing we need to teach children: simple strategies learned and used can make their lives easier and make them more effective. </a:t>
            </a:r>
          </a:p>
          <a:p>
            <a:pPr marL="231581" indent="-231581" defTabSz="926325">
              <a:spcBef>
                <a:spcPct val="0"/>
              </a:spcBef>
              <a:buFont typeface="+mj-lt"/>
              <a:buAutoNum type="arabicParenR"/>
              <a:defRPr/>
            </a:pPr>
            <a:r>
              <a:rPr lang="en-US" b="1" dirty="0"/>
              <a:t>This is a prelude to the growth mindset concept demonstrating that we can all become smarter by learning strategies and approaches.</a:t>
            </a:r>
          </a:p>
          <a:p>
            <a:pPr marL="231581" indent="-231581" defTabSz="926325">
              <a:spcBef>
                <a:spcPct val="0"/>
              </a:spcBef>
              <a:buFont typeface="+mj-lt"/>
              <a:buAutoNum type="arabicParenR"/>
              <a:defRPr/>
            </a:pPr>
            <a:endParaRPr lang="en-US" b="1" dirty="0"/>
          </a:p>
          <a:p>
            <a:pPr defTabSz="926325">
              <a:spcBef>
                <a:spcPct val="0"/>
              </a:spcBef>
              <a:defRPr/>
            </a:pPr>
            <a:r>
              <a:rPr lang="en-US" dirty="0"/>
              <a:t>Do you think this activity increases the likelihood that participants will approach the training with a more positive or relaxed attitude?</a:t>
            </a:r>
          </a:p>
          <a:p>
            <a:pPr marL="231581" indent="-231581" defTabSz="926325">
              <a:spcBef>
                <a:spcPct val="0"/>
              </a:spcBef>
              <a:buFont typeface="+mj-lt"/>
              <a:buAutoNum type="arabicParenR"/>
              <a:defRPr/>
            </a:pPr>
            <a:r>
              <a:rPr lang="en-US" dirty="0"/>
              <a:t>Do you think it will affect the willingness of some people to more fully participate in class discussions?  </a:t>
            </a:r>
          </a:p>
          <a:p>
            <a:pPr defTabSz="926325">
              <a:spcBef>
                <a:spcPct val="0"/>
              </a:spcBef>
              <a:defRPr/>
            </a:pPr>
            <a:endParaRPr lang="en-US" dirty="0"/>
          </a:p>
          <a:p>
            <a:pPr defTabSz="926325">
              <a:spcBef>
                <a:spcPct val="0"/>
              </a:spcBef>
              <a:defRPr/>
            </a:pPr>
            <a:endParaRPr lang="en-US" b="1" dirty="0"/>
          </a:p>
          <a:p>
            <a:pPr marL="231581" indent="-231581">
              <a:spcBef>
                <a:spcPct val="0"/>
              </a:spcBef>
              <a:buFont typeface="+mj-lt"/>
              <a:buAutoNum type="arabicParenR"/>
            </a:pPr>
            <a:endParaRPr lang="en-US" b="1" dirty="0"/>
          </a:p>
          <a:p>
            <a:pPr defTabSz="926325">
              <a:spcBef>
                <a:spcPct val="0"/>
              </a:spcBef>
              <a:defRPr/>
            </a:pPr>
            <a:endParaRPr lang="en-US" dirty="0"/>
          </a:p>
          <a:p>
            <a:pPr>
              <a:spcBef>
                <a:spcPct val="0"/>
              </a:spcBef>
            </a:pPr>
            <a:endParaRPr lang="en-US" dirty="0"/>
          </a:p>
          <a:p>
            <a:pPr marL="231581" indent="-231581">
              <a:spcBef>
                <a:spcPct val="0"/>
              </a:spcBef>
              <a:buAutoNum type="arabicParenR"/>
            </a:pPr>
            <a:endParaRPr lang="en-US" dirty="0"/>
          </a:p>
          <a:p>
            <a:pPr>
              <a:spcBef>
                <a:spcPct val="0"/>
              </a:spcBef>
            </a:pPr>
            <a:endParaRPr lang="en-US" dirty="0"/>
          </a:p>
          <a:p>
            <a:endParaRPr lang="en-US" dirty="0"/>
          </a:p>
        </p:txBody>
      </p:sp>
      <p:sp>
        <p:nvSpPr>
          <p:cNvPr id="5" name="Footer Placeholder 4"/>
          <p:cNvSpPr>
            <a:spLocks noGrp="1"/>
          </p:cNvSpPr>
          <p:nvPr>
            <p:ph type="ftr" sz="quarter" idx="11"/>
          </p:nvPr>
        </p:nvSpPr>
        <p:spPr/>
        <p:txBody>
          <a:bodyPr/>
          <a:lstStyle/>
          <a:p>
            <a:r>
              <a:rPr lang="en-US" dirty="0"/>
              <a:t>Copyright Josephson Institute 2013</a:t>
            </a:r>
          </a:p>
        </p:txBody>
      </p:sp>
      <p:sp>
        <p:nvSpPr>
          <p:cNvPr id="6" name="Header Placeholder 5"/>
          <p:cNvSpPr>
            <a:spLocks noGrp="1"/>
          </p:cNvSpPr>
          <p:nvPr>
            <p:ph type="hdr" sz="quarter" idx="12"/>
          </p:nvPr>
        </p:nvSpPr>
        <p:spPr/>
        <p:txBody>
          <a:bodyPr/>
          <a:lstStyle/>
          <a:p>
            <a:r>
              <a:rPr lang="en-US" dirty="0"/>
              <a:t>CHARACTER COUNTS 4.0</a:t>
            </a:r>
          </a:p>
        </p:txBody>
      </p:sp>
    </p:spTree>
    <p:extLst>
      <p:ext uri="{BB962C8B-B14F-4D97-AF65-F5344CB8AC3E}">
        <p14:creationId xmlns:p14="http://schemas.microsoft.com/office/powerpoint/2010/main" val="11140317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2763"/>
            <a:ext cx="3430588"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 alternative to the video clips from Pay It</a:t>
            </a:r>
            <a:r>
              <a:rPr lang="en-US" baseline="0" dirty="0"/>
              <a:t> Forward. A story from “In Search of Character.” </a:t>
            </a:r>
            <a:r>
              <a:rPr lang="en-US" sz="1200" kern="1200" dirty="0">
                <a:solidFill>
                  <a:schemeClr val="tx1"/>
                </a:solidFill>
                <a:effectLst/>
                <a:latin typeface="+mn-lt"/>
                <a:ea typeface="+mn-ea"/>
                <a:cs typeface="+mn-cs"/>
              </a:rPr>
              <a:t>This clip speaks directly about change in a young person’s behavior because he believed it was worth it and then he sets forth a direction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change his life.</a:t>
            </a:r>
          </a:p>
          <a:p>
            <a:endParaRPr lang="en-US" dirty="0"/>
          </a:p>
        </p:txBody>
      </p:sp>
    </p:spTree>
    <p:extLst>
      <p:ext uri="{BB962C8B-B14F-4D97-AF65-F5344CB8AC3E}">
        <p14:creationId xmlns:p14="http://schemas.microsoft.com/office/powerpoint/2010/main" val="11666385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That’s why we’re launching The Calm Schools Initiative. We are offering every teacher in the world free access to Calm, the mindfulness app that hundreds of thousands of people all over the world use everyday. Our aim is to empower teachers with mindfulness tools and resources they can use to help kids learn this new skill.</a:t>
            </a:r>
          </a:p>
          <a:p>
            <a:r>
              <a:rPr lang="en-US" sz="1200" kern="1200" dirty="0">
                <a:solidFill>
                  <a:schemeClr val="tx1"/>
                </a:solidFill>
                <a:effectLst/>
                <a:latin typeface="+mn-lt"/>
                <a:ea typeface="+mn-ea"/>
                <a:cs typeface="+mn-cs"/>
              </a:rPr>
              <a:t>Under this initiative, any teacher with a K-12 classroom, anywhere in the world, can get free access to Calm’s paid subscription service (available on </a:t>
            </a:r>
            <a:r>
              <a:rPr lang="en-US" sz="1200" u="sng" kern="1200" dirty="0">
                <a:solidFill>
                  <a:schemeClr val="tx1"/>
                </a:solidFill>
                <a:effectLst/>
                <a:latin typeface="+mn-lt"/>
                <a:ea typeface="+mn-ea"/>
                <a:cs typeface="+mn-cs"/>
                <a:hlinkClick r:id="rId3"/>
              </a:rPr>
              <a:t>Android</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4"/>
              </a:rPr>
              <a:t>iOS</a:t>
            </a:r>
            <a:r>
              <a:rPr lang="en-US" sz="1200" kern="1200" dirty="0">
                <a:solidFill>
                  <a:schemeClr val="tx1"/>
                </a:solidFill>
                <a:effectLst/>
                <a:latin typeface="+mn-lt"/>
                <a:ea typeface="+mn-ea"/>
                <a:cs typeface="+mn-cs"/>
              </a:rPr>
              <a:t> and </a:t>
            </a:r>
            <a:r>
              <a:rPr lang="en-US" sz="1200" u="sng" kern="1200" dirty="0">
                <a:solidFill>
                  <a:schemeClr val="tx1"/>
                </a:solidFill>
                <a:effectLst/>
                <a:latin typeface="+mn-lt"/>
                <a:ea typeface="+mn-ea"/>
                <a:cs typeface="+mn-cs"/>
                <a:hlinkClick r:id="rId5"/>
              </a:rPr>
              <a:t>the web</a:t>
            </a:r>
            <a:r>
              <a:rPr lang="en-US" sz="1200" kern="1200" dirty="0">
                <a:solidFill>
                  <a:schemeClr val="tx1"/>
                </a:solidFill>
                <a:effectLst/>
                <a:latin typeface="+mn-lt"/>
                <a:ea typeface="+mn-ea"/>
                <a:cs typeface="+mn-cs"/>
              </a:rPr>
              <a:t>). If you’re a teacher, just take 30 seconds to fill out the simple </a:t>
            </a:r>
            <a:r>
              <a:rPr lang="en-US" sz="1200" u="sng" kern="1200" dirty="0">
                <a:solidFill>
                  <a:schemeClr val="tx1"/>
                </a:solidFill>
                <a:effectLst/>
                <a:latin typeface="+mn-lt"/>
                <a:ea typeface="+mn-ea"/>
                <a:cs typeface="+mn-cs"/>
                <a:hlinkClick r:id="rId6"/>
              </a:rPr>
              <a:t>form below</a:t>
            </a:r>
            <a:r>
              <a:rPr lang="en-US" sz="1200" kern="1200" dirty="0">
                <a:solidFill>
                  <a:schemeClr val="tx1"/>
                </a:solidFill>
                <a:effectLst/>
                <a:latin typeface="+mn-lt"/>
                <a:ea typeface="+mn-ea"/>
                <a:cs typeface="+mn-cs"/>
              </a:rPr>
              <a:t>, and you’ll be approved for The Calm Schools Initiative within a few days. Once you’re approved, we’ll send you some on-boarding resources to help you get started. We’ll share tips, suggestions, and best practices to introduce mindfulness to your classroom and get your students excited about meditation.</a:t>
            </a:r>
          </a:p>
          <a:p>
            <a:r>
              <a:rPr lang="en-US" sz="1200" kern="1200" dirty="0">
                <a:solidFill>
                  <a:schemeClr val="tx1"/>
                </a:solidFill>
                <a:effectLst/>
                <a:latin typeface="+mn-lt"/>
                <a:ea typeface="+mn-ea"/>
                <a:cs typeface="+mn-cs"/>
              </a:rPr>
              <a:t>If you’re a parent or student, forward this page to your teacher and let them know how important mindfulness education is to you.</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7"/>
              </a:rPr>
              <a:t>https://www.calm.com/schools</a:t>
            </a:r>
            <a:endParaRPr lang="en-US" sz="1200" kern="1200" dirty="0">
              <a:solidFill>
                <a:schemeClr val="tx1"/>
              </a:solidFill>
              <a:effectLst/>
              <a:latin typeface="+mn-lt"/>
              <a:ea typeface="+mn-ea"/>
              <a:cs typeface="+mn-cs"/>
            </a:endParaRPr>
          </a:p>
          <a:p>
            <a:endParaRPr lang="en-GB" dirty="0"/>
          </a:p>
        </p:txBody>
      </p:sp>
    </p:spTree>
    <p:extLst>
      <p:ext uri="{BB962C8B-B14F-4D97-AF65-F5344CB8AC3E}">
        <p14:creationId xmlns:p14="http://schemas.microsoft.com/office/powerpoint/2010/main" val="607526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24572489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2763"/>
            <a:ext cx="3430588" cy="2571750"/>
          </a:xfrm>
        </p:spPr>
      </p:sp>
      <p:sp>
        <p:nvSpPr>
          <p:cNvPr id="3" name="Notes Placeholder 2"/>
          <p:cNvSpPr>
            <a:spLocks noGrp="1"/>
          </p:cNvSpPr>
          <p:nvPr>
            <p:ph type="body" idx="1"/>
          </p:nvPr>
        </p:nvSpPr>
        <p:spPr/>
        <p:txBody>
          <a:bodyPr>
            <a:normAutofit/>
          </a:bodyPr>
          <a:lstStyle/>
          <a:p>
            <a:r>
              <a:rPr lang="en-US" dirty="0"/>
              <a:t>The highlighted</a:t>
            </a:r>
            <a:r>
              <a:rPr lang="en-US" baseline="0" dirty="0"/>
              <a:t> standards maybe the ones to focus on as a way of reducing the scope of the standards to a reasonable number that can be covered in the allotted time.  </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Review the</a:t>
            </a:r>
            <a:r>
              <a:rPr lang="en-US" sz="1200" b="1" u="sng" kern="1200" dirty="0">
                <a:solidFill>
                  <a:schemeClr val="tx1"/>
                </a:solidFill>
                <a:effectLst/>
                <a:latin typeface="+mn-lt"/>
                <a:ea typeface="+mn-ea"/>
                <a:cs typeface="+mn-cs"/>
              </a:rPr>
              <a:t> Academic</a:t>
            </a:r>
            <a:r>
              <a:rPr lang="en-US" sz="1200" u="sng"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Wheel of Success.</a:t>
            </a:r>
            <a:r>
              <a:rPr lang="en-US" sz="1200" b="1"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 Refer participants to their copy of The M</a:t>
            </a:r>
            <a:r>
              <a:rPr lang="en-US" sz="1200" kern="1200" dirty="0">
                <a:solidFill>
                  <a:schemeClr val="tx1"/>
                </a:solidFill>
                <a:effectLst/>
                <a:latin typeface="+mn-lt"/>
                <a:ea typeface="+mn-ea"/>
                <a:cs typeface="+mn-cs"/>
              </a:rPr>
              <a:t>odel Standards</a:t>
            </a:r>
            <a:r>
              <a:rPr lang="en-US" sz="1200"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Assign the following to table groups:</a:t>
            </a:r>
          </a:p>
          <a:p>
            <a:r>
              <a:rPr lang="en-US" sz="1200" kern="1200" dirty="0">
                <a:solidFill>
                  <a:schemeClr val="tx1"/>
                </a:solidFill>
                <a:effectLst/>
                <a:latin typeface="+mn-lt"/>
                <a:ea typeface="+mn-ea"/>
                <a:cs typeface="+mn-cs"/>
              </a:rPr>
              <a:t>T&amp; R   -Personal Growth &amp; Learning ; Growth mindset (pg. 2) </a:t>
            </a:r>
          </a:p>
          <a:p>
            <a:r>
              <a:rPr lang="en-US" sz="1200" kern="1200" dirty="0">
                <a:solidFill>
                  <a:schemeClr val="tx1"/>
                </a:solidFill>
                <a:effectLst/>
                <a:latin typeface="+mn-lt"/>
                <a:ea typeface="+mn-ea"/>
                <a:cs typeface="+mn-cs"/>
              </a:rPr>
              <a:t>R &amp; F – Full Engagement in Learning Process(pg. 4); Connection to School Community</a:t>
            </a:r>
          </a:p>
          <a:p>
            <a:r>
              <a:rPr lang="en-US" sz="1200" kern="1200" dirty="0">
                <a:solidFill>
                  <a:schemeClr val="tx1"/>
                </a:solidFill>
                <a:effectLst/>
                <a:latin typeface="+mn-lt"/>
                <a:ea typeface="+mn-ea"/>
                <a:cs typeface="+mn-cs"/>
              </a:rPr>
              <a:t>C &amp; C – Critical Thinking (pg. 7); Ethical &amp; Effective Decision-Making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a group:</a:t>
            </a:r>
          </a:p>
          <a:p>
            <a:pPr lvl="0"/>
            <a:r>
              <a:rPr lang="en-US" sz="1200" kern="1200" dirty="0">
                <a:solidFill>
                  <a:schemeClr val="tx1"/>
                </a:solidFill>
                <a:effectLst/>
                <a:latin typeface="+mn-lt"/>
                <a:ea typeface="+mn-ea"/>
                <a:cs typeface="+mn-cs"/>
              </a:rPr>
              <a:t>Identify at least three reasons why teaching the skill is important</a:t>
            </a:r>
          </a:p>
          <a:p>
            <a:pPr lvl="0"/>
            <a:r>
              <a:rPr lang="en-US" sz="1200" kern="1200" dirty="0">
                <a:solidFill>
                  <a:schemeClr val="tx1"/>
                </a:solidFill>
                <a:effectLst/>
                <a:latin typeface="+mn-lt"/>
                <a:ea typeface="+mn-ea"/>
                <a:cs typeface="+mn-cs"/>
              </a:rPr>
              <a:t>What are the key beliefs you would like to instill in students?</a:t>
            </a:r>
          </a:p>
          <a:p>
            <a:pPr lvl="0"/>
            <a:r>
              <a:rPr lang="en-US" sz="1200" kern="1200" dirty="0">
                <a:solidFill>
                  <a:schemeClr val="tx1"/>
                </a:solidFill>
                <a:effectLst/>
                <a:latin typeface="+mn-lt"/>
                <a:ea typeface="+mn-ea"/>
                <a:cs typeface="+mn-cs"/>
              </a:rPr>
              <a:t>Share at least 4 specific strategies to teach the skill</a:t>
            </a:r>
          </a:p>
          <a:p>
            <a:pPr lvl="0"/>
            <a:r>
              <a:rPr lang="en-US" sz="1200" kern="1200" dirty="0">
                <a:solidFill>
                  <a:schemeClr val="tx1"/>
                </a:solidFill>
                <a:effectLst/>
                <a:latin typeface="+mn-lt"/>
                <a:ea typeface="+mn-ea"/>
                <a:cs typeface="+mn-cs"/>
              </a:rPr>
              <a:t>For each strategy shared, determine if this reflects T – teaching E – enforcing A – advocating M- modeling.</a:t>
            </a:r>
          </a:p>
          <a:p>
            <a:endParaRPr lang="en-US" dirty="0"/>
          </a:p>
        </p:txBody>
      </p:sp>
    </p:spTree>
    <p:extLst>
      <p:ext uri="{BB962C8B-B14F-4D97-AF65-F5344CB8AC3E}">
        <p14:creationId xmlns:p14="http://schemas.microsoft.com/office/powerpoint/2010/main" val="13727471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detailed</a:t>
            </a:r>
            <a:r>
              <a:rPr lang="en-US" baseline="0" dirty="0"/>
              <a:t> look at each of the indicators in found in the Model Standards. Specific action steps will be discussed as part of implementation.</a:t>
            </a:r>
            <a:endParaRPr lang="en-US" dirty="0"/>
          </a:p>
        </p:txBody>
      </p:sp>
    </p:spTree>
    <p:extLst>
      <p:ext uri="{BB962C8B-B14F-4D97-AF65-F5344CB8AC3E}">
        <p14:creationId xmlns:p14="http://schemas.microsoft.com/office/powerpoint/2010/main" val="15698819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2763"/>
            <a:ext cx="3430588"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 alternative to the video clips from Pay It</a:t>
            </a:r>
            <a:r>
              <a:rPr lang="en-US" baseline="0" dirty="0"/>
              <a:t> Forward. A story from “In Search of Character.” </a:t>
            </a:r>
            <a:r>
              <a:rPr lang="en-US" sz="1200" kern="1200" dirty="0">
                <a:solidFill>
                  <a:schemeClr val="tx1"/>
                </a:solidFill>
                <a:effectLst/>
                <a:latin typeface="+mn-lt"/>
                <a:ea typeface="+mn-ea"/>
                <a:cs typeface="+mn-cs"/>
              </a:rPr>
              <a:t>This clip speaks directly about change in a young person’s behavior because he believed it was worth it and then he sets forth a direction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change his life.</a:t>
            </a:r>
          </a:p>
          <a:p>
            <a:endParaRPr lang="en-US" dirty="0"/>
          </a:p>
        </p:txBody>
      </p:sp>
    </p:spTree>
    <p:extLst>
      <p:ext uri="{BB962C8B-B14F-4D97-AF65-F5344CB8AC3E}">
        <p14:creationId xmlns:p14="http://schemas.microsoft.com/office/powerpoint/2010/main" val="11666385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86381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2"/>
          <p:cNvSpPr txBox="1">
            <a:spLocks noGrp="1" noChangeArrowheads="1"/>
          </p:cNvSpPr>
          <p:nvPr/>
        </p:nvSpPr>
        <p:spPr bwMode="auto">
          <a:xfrm>
            <a:off x="2" y="1"/>
            <a:ext cx="4227444" cy="360291"/>
          </a:xfrm>
          <a:prstGeom prst="rect">
            <a:avLst/>
          </a:prstGeom>
          <a:noFill/>
          <a:ln w="9525">
            <a:noFill/>
            <a:miter lim="800000"/>
            <a:headEnd/>
            <a:tailEnd/>
          </a:ln>
        </p:spPr>
        <p:txBody>
          <a:bodyPr lIns="94840" tIns="47419" rIns="94840" bIns="47419"/>
          <a:lstStyle/>
          <a:p>
            <a:r>
              <a:rPr kumimoji="1" lang="en-US" sz="1200" dirty="0">
                <a:solidFill>
                  <a:srgbClr val="FF0000"/>
                </a:solidFill>
                <a:ea typeface="MS PGothic" pitchFamily="34" charset="-128"/>
              </a:rPr>
              <a:t>Ethics in Public Administration</a:t>
            </a:r>
          </a:p>
        </p:txBody>
      </p:sp>
      <p:sp>
        <p:nvSpPr>
          <p:cNvPr id="845827" name="Rectangle 6"/>
          <p:cNvSpPr txBox="1">
            <a:spLocks noGrp="1" noChangeArrowheads="1"/>
          </p:cNvSpPr>
          <p:nvPr/>
        </p:nvSpPr>
        <p:spPr bwMode="auto">
          <a:xfrm>
            <a:off x="2" y="6839380"/>
            <a:ext cx="4227444" cy="360291"/>
          </a:xfrm>
          <a:prstGeom prst="rect">
            <a:avLst/>
          </a:prstGeom>
          <a:noFill/>
          <a:ln w="9525">
            <a:noFill/>
            <a:miter lim="800000"/>
            <a:headEnd/>
            <a:tailEnd/>
          </a:ln>
        </p:spPr>
        <p:txBody>
          <a:bodyPr lIns="94840" tIns="47419" rIns="94840" bIns="47419" anchor="b"/>
          <a:lstStyle/>
          <a:p>
            <a:r>
              <a:rPr kumimoji="1" lang="en-US" sz="1200" dirty="0">
                <a:solidFill>
                  <a:srgbClr val="FF0000"/>
                </a:solidFill>
                <a:ea typeface="MS PGothic" pitchFamily="34" charset="-128"/>
              </a:rPr>
              <a:t>(c)2006 Josephson Institute</a:t>
            </a:r>
          </a:p>
        </p:txBody>
      </p:sp>
      <p:sp>
        <p:nvSpPr>
          <p:cNvPr id="845828" name="Rectangle 7"/>
          <p:cNvSpPr txBox="1">
            <a:spLocks noGrp="1" noChangeArrowheads="1"/>
          </p:cNvSpPr>
          <p:nvPr/>
        </p:nvSpPr>
        <p:spPr bwMode="auto">
          <a:xfrm>
            <a:off x="5523951" y="6839380"/>
            <a:ext cx="4227444" cy="360291"/>
          </a:xfrm>
          <a:prstGeom prst="rect">
            <a:avLst/>
          </a:prstGeom>
          <a:noFill/>
          <a:ln w="9525">
            <a:noFill/>
            <a:miter lim="800000"/>
            <a:headEnd/>
            <a:tailEnd/>
          </a:ln>
        </p:spPr>
        <p:txBody>
          <a:bodyPr lIns="94840" tIns="47419" rIns="94840" bIns="47419" anchor="b"/>
          <a:lstStyle/>
          <a:p>
            <a:pPr algn="r"/>
            <a:fld id="{D0237999-298E-42F6-BA1C-8E1C5E613705}" type="slidenum">
              <a:rPr kumimoji="1" lang="en-US" sz="1200" smtClean="0">
                <a:solidFill>
                  <a:srgbClr val="FF0000"/>
                </a:solidFill>
                <a:latin typeface="Billboard"/>
                <a:ea typeface="MS PGothic" pitchFamily="34" charset="-128"/>
              </a:rPr>
              <a:pPr algn="r"/>
              <a:t>99</a:t>
            </a:fld>
            <a:endParaRPr kumimoji="1" lang="en-US" sz="1200" dirty="0">
              <a:solidFill>
                <a:srgbClr val="FF0000"/>
              </a:solidFill>
              <a:latin typeface="Billboard"/>
              <a:ea typeface="MS PGothic" pitchFamily="34" charset="-128"/>
            </a:endParaRPr>
          </a:p>
        </p:txBody>
      </p:sp>
      <p:sp>
        <p:nvSpPr>
          <p:cNvPr id="84582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4583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PR"/>
          </a:p>
        </p:txBody>
      </p:sp>
    </p:spTree>
    <p:extLst>
      <p:ext uri="{BB962C8B-B14F-4D97-AF65-F5344CB8AC3E}">
        <p14:creationId xmlns:p14="http://schemas.microsoft.com/office/powerpoint/2010/main" val="1509813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8082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Copyright Josephson Institute 2013</a:t>
            </a:r>
          </a:p>
        </p:txBody>
      </p:sp>
      <p:sp>
        <p:nvSpPr>
          <p:cNvPr id="6" name="Header Placeholder 5"/>
          <p:cNvSpPr>
            <a:spLocks noGrp="1"/>
          </p:cNvSpPr>
          <p:nvPr>
            <p:ph type="hdr" sz="quarter" idx="12"/>
          </p:nvPr>
        </p:nvSpPr>
        <p:spPr/>
        <p:txBody>
          <a:bodyPr/>
          <a:lstStyle/>
          <a:p>
            <a:r>
              <a:rPr lang="en-US" dirty="0"/>
              <a:t>CHARACTER COUNTS 4.0</a:t>
            </a:r>
          </a:p>
        </p:txBody>
      </p:sp>
    </p:spTree>
    <p:extLst>
      <p:ext uri="{BB962C8B-B14F-4D97-AF65-F5344CB8AC3E}">
        <p14:creationId xmlns:p14="http://schemas.microsoft.com/office/powerpoint/2010/main" val="56043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Copyright Josephson Institute 2013</a:t>
            </a:r>
          </a:p>
        </p:txBody>
      </p:sp>
      <p:sp>
        <p:nvSpPr>
          <p:cNvPr id="6" name="Header Placeholder 5"/>
          <p:cNvSpPr>
            <a:spLocks noGrp="1"/>
          </p:cNvSpPr>
          <p:nvPr>
            <p:ph type="hdr" sz="quarter" idx="12"/>
          </p:nvPr>
        </p:nvSpPr>
        <p:spPr/>
        <p:txBody>
          <a:bodyPr/>
          <a:lstStyle/>
          <a:p>
            <a:r>
              <a:rPr lang="en-US" dirty="0"/>
              <a:t>CHARACTER COUNTS 4.0</a:t>
            </a:r>
          </a:p>
        </p:txBody>
      </p:sp>
    </p:spTree>
    <p:extLst>
      <p:ext uri="{BB962C8B-B14F-4D97-AF65-F5344CB8AC3E}">
        <p14:creationId xmlns:p14="http://schemas.microsoft.com/office/powerpoint/2010/main" val="3612768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000" u="sng" dirty="0"/>
              <a:t>Activity:</a:t>
            </a:r>
          </a:p>
          <a:p>
            <a:pPr eaLnBrk="1" hangingPunct="1">
              <a:spcBef>
                <a:spcPct val="0"/>
              </a:spcBef>
            </a:pPr>
            <a:r>
              <a:rPr lang="en-US" altLang="en-US" sz="1000" dirty="0"/>
              <a:t>Refer to the groups you created for Circle in a Circle.. Appoint a timekeeper, a student with a watch that has a second hand. </a:t>
            </a:r>
          </a:p>
          <a:p>
            <a:pPr eaLnBrk="1" hangingPunct="1">
              <a:spcBef>
                <a:spcPct val="0"/>
              </a:spcBef>
              <a:buFontTx/>
              <a:buAutoNum type="arabicParenR"/>
            </a:pPr>
            <a:r>
              <a:rPr lang="en-US" altLang="en-US" sz="1000" dirty="0"/>
              <a:t>This is a TIMED exercise to assure that all your time is used effectively and that everyone has the same fair opportunity to express themselves. We are serious about the time and will appoint a time-keeper. We will ask you to stop when your time is up even if you are in mid-sentence.</a:t>
            </a:r>
          </a:p>
          <a:p>
            <a:pPr eaLnBrk="1" hangingPunct="1">
              <a:spcBef>
                <a:spcPct val="0"/>
              </a:spcBef>
              <a:buFontTx/>
              <a:buAutoNum type="arabicParenR"/>
            </a:pPr>
            <a:r>
              <a:rPr lang="en-US" altLang="en-US" sz="1000" dirty="0"/>
              <a:t>The information will help clarify and shape the objectives and goals of the workshop.</a:t>
            </a:r>
          </a:p>
          <a:p>
            <a:pPr eaLnBrk="1" hangingPunct="1">
              <a:spcBef>
                <a:spcPct val="0"/>
              </a:spcBef>
              <a:buFontTx/>
              <a:buAutoNum type="arabicParenR"/>
            </a:pPr>
            <a:r>
              <a:rPr lang="en-US" altLang="en-US" sz="1000" dirty="0"/>
              <a:t>After this workshop you may find several or more of your classmates to be important resources, this exercise will permit you to learn something about each other</a:t>
            </a:r>
          </a:p>
          <a:p>
            <a:pPr eaLnBrk="1" hangingPunct="1">
              <a:spcBef>
                <a:spcPct val="0"/>
              </a:spcBef>
            </a:pPr>
            <a:r>
              <a:rPr lang="en-US" altLang="en-US" sz="1000" u="sng" dirty="0"/>
              <a:t>Objectives:</a:t>
            </a:r>
          </a:p>
          <a:p>
            <a:pPr eaLnBrk="1" hangingPunct="1">
              <a:spcBef>
                <a:spcPct val="0"/>
              </a:spcBef>
              <a:buFontTx/>
              <a:buAutoNum type="arabicParenR"/>
            </a:pPr>
            <a:r>
              <a:rPr lang="en-US" altLang="en-US" sz="1000" dirty="0"/>
              <a:t>Require each person to participate immediately in front of others, to get engaged </a:t>
            </a:r>
          </a:p>
          <a:p>
            <a:pPr eaLnBrk="1" hangingPunct="1">
              <a:spcBef>
                <a:spcPct val="0"/>
              </a:spcBef>
              <a:buFontTx/>
              <a:buAutoNum type="arabicParenR"/>
            </a:pPr>
            <a:r>
              <a:rPr lang="en-US" altLang="en-US" sz="1000" dirty="0"/>
              <a:t>Allow each student to say something about him/herself and get to learn something about the others</a:t>
            </a:r>
          </a:p>
          <a:p>
            <a:pPr eaLnBrk="1" hangingPunct="1">
              <a:spcBef>
                <a:spcPct val="0"/>
              </a:spcBef>
              <a:buFontTx/>
              <a:buAutoNum type="arabicParenR"/>
            </a:pPr>
            <a:r>
              <a:rPr lang="en-US" altLang="en-US" sz="1000" dirty="0"/>
              <a:t>Surface student objectives and provide insight into issues that will be covered. </a:t>
            </a:r>
          </a:p>
          <a:p>
            <a:pPr eaLnBrk="1" hangingPunct="1">
              <a:spcBef>
                <a:spcPct val="0"/>
              </a:spcBef>
            </a:pPr>
            <a:endParaRPr lang="en-US" altLang="en-US" sz="1000" dirty="0"/>
          </a:p>
        </p:txBody>
      </p:sp>
    </p:spTree>
    <p:extLst>
      <p:ext uri="{BB962C8B-B14F-4D97-AF65-F5344CB8AC3E}">
        <p14:creationId xmlns:p14="http://schemas.microsoft.com/office/powerpoint/2010/main" val="25867657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cstate="print">
            <a:lum/>
          </a:blip>
          <a:srcRect/>
          <a:stretch>
            <a:fillRect b="-18000"/>
          </a:stretch>
        </a:blipFill>
        <a:effectLst/>
      </p:bgPr>
    </p:bg>
    <p:spTree>
      <p:nvGrpSpPr>
        <p:cNvPr id="1" name=""/>
        <p:cNvGrpSpPr/>
        <p:nvPr/>
      </p:nvGrpSpPr>
      <p:grpSpPr>
        <a:xfrm>
          <a:off x="0" y="0"/>
          <a:ext cx="0" cy="0"/>
          <a:chOff x="0" y="0"/>
          <a:chExt cx="0" cy="0"/>
        </a:xfrm>
      </p:grpSpPr>
      <p:sp>
        <p:nvSpPr>
          <p:cNvPr id="5" name="Rectangle 4"/>
          <p:cNvSpPr/>
          <p:nvPr userDrawn="1"/>
        </p:nvSpPr>
        <p:spPr>
          <a:xfrm>
            <a:off x="7848600" y="6488668"/>
            <a:ext cx="498128" cy="400110"/>
          </a:xfrm>
          <a:prstGeom prst="rect">
            <a:avLst/>
          </a:prstGeom>
        </p:spPr>
        <p:txBody>
          <a:bodyPr wrap="none">
            <a:spAutoFit/>
          </a:bodyPr>
          <a:lstStyle/>
          <a:p>
            <a:fld id="{6940A31B-0413-4391-91AC-B0933C8050DF}" type="slidenum">
              <a:rPr lang="en-US" sz="2000" b="1">
                <a:solidFill>
                  <a:srgbClr val="1C3F95"/>
                </a:solidFill>
                <a:cs typeface="Arial" pitchFamily="34" charset="0"/>
              </a:rPr>
              <a:pPr/>
              <a:t>‹#›</a:t>
            </a:fld>
            <a:endParaRPr lang="en-US" sz="2000" dirty="0">
              <a:solidFill>
                <a:prstClr val="black"/>
              </a:solidFill>
            </a:endParaRPr>
          </a:p>
        </p:txBody>
      </p:sp>
    </p:spTree>
    <p:extLst>
      <p:ext uri="{BB962C8B-B14F-4D97-AF65-F5344CB8AC3E}">
        <p14:creationId xmlns:p14="http://schemas.microsoft.com/office/powerpoint/2010/main" val="1326242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743200" y="7559675"/>
            <a:ext cx="4343400" cy="365125"/>
          </a:xfrm>
          <a:prstGeom prst="rect">
            <a:avLst/>
          </a:prstGeom>
        </p:spPr>
        <p:txBody>
          <a:bodyPr/>
          <a:lstStyle/>
          <a:p>
            <a:r>
              <a:rPr lang="en-US" dirty="0"/>
              <a:t>CHARACTER COUNTS! 6.0   © Josephson Institute 2019</a:t>
            </a:r>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FBC9E093-DD67-7D41-9006-96B19862DF45}" type="slidenum">
              <a:rPr lang="en-US" smtClean="0"/>
              <a:pPr/>
              <a:t>‹#›</a:t>
            </a:fld>
            <a:endParaRPr lang="en-US" dirty="0"/>
          </a:p>
        </p:txBody>
      </p:sp>
    </p:spTree>
    <p:extLst>
      <p:ext uri="{BB962C8B-B14F-4D97-AF65-F5344CB8AC3E}">
        <p14:creationId xmlns:p14="http://schemas.microsoft.com/office/powerpoint/2010/main" val="1360606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7848600" y="6488668"/>
            <a:ext cx="498128" cy="400110"/>
          </a:xfrm>
          <a:prstGeom prst="rect">
            <a:avLst/>
          </a:prstGeom>
        </p:spPr>
        <p:txBody>
          <a:bodyPr wrap="none">
            <a:spAutoFit/>
          </a:bodyPr>
          <a:lstStyle/>
          <a:p>
            <a:fld id="{6940A31B-0413-4391-91AC-B0933C8050DF}" type="slidenum">
              <a:rPr lang="en-US" sz="2000" b="1">
                <a:solidFill>
                  <a:srgbClr val="1C3F95"/>
                </a:solidFill>
                <a:cs typeface="Arial" pitchFamily="34" charset="0"/>
              </a:rPr>
              <a:pPr/>
              <a:t>‹#›</a:t>
            </a:fld>
            <a:endParaRPr lang="en-US" sz="2000" dirty="0">
              <a:solidFill>
                <a:prstClr val="black"/>
              </a:solidFill>
            </a:endParaRPr>
          </a:p>
        </p:txBody>
      </p:sp>
    </p:spTree>
    <p:extLst>
      <p:ext uri="{BB962C8B-B14F-4D97-AF65-F5344CB8AC3E}">
        <p14:creationId xmlns:p14="http://schemas.microsoft.com/office/powerpoint/2010/main" val="3712920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7620000" y="6492875"/>
            <a:ext cx="609600" cy="365125"/>
          </a:xfrm>
        </p:spPr>
        <p:txBody>
          <a:bodyPr/>
          <a:lstStyle>
            <a:lvl1pPr>
              <a:defRPr>
                <a:solidFill>
                  <a:schemeClr val="accent1"/>
                </a:solidFill>
              </a:defRPr>
            </a:lvl1pPr>
          </a:lstStyle>
          <a:p>
            <a:pPr>
              <a:defRPr/>
            </a:pPr>
            <a:fld id="{2F3015A8-CDCC-4102-86AD-3E37543460D4}" type="slidenum">
              <a:rPr lang="en-US" smtClean="0">
                <a:solidFill>
                  <a:srgbClr val="1C3F95"/>
                </a:solidFill>
              </a:rPr>
              <a:pPr>
                <a:defRPr/>
              </a:pPr>
              <a:t>‹#›</a:t>
            </a:fld>
            <a:endParaRPr lang="en-US" dirty="0">
              <a:solidFill>
                <a:srgbClr val="1C3F95"/>
              </a:solidFill>
            </a:endParaRPr>
          </a:p>
        </p:txBody>
      </p:sp>
    </p:spTree>
    <p:extLst>
      <p:ext uri="{BB962C8B-B14F-4D97-AF65-F5344CB8AC3E}">
        <p14:creationId xmlns:p14="http://schemas.microsoft.com/office/powerpoint/2010/main" val="4122254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7543800" y="6430352"/>
            <a:ext cx="685800" cy="365125"/>
          </a:xfrm>
        </p:spPr>
        <p:txBody>
          <a:bodyPr/>
          <a:lstStyle>
            <a:lvl1pPr>
              <a:defRPr sz="1800">
                <a:solidFill>
                  <a:schemeClr val="accent1"/>
                </a:solidFill>
              </a:defRPr>
            </a:lvl1pPr>
          </a:lstStyle>
          <a:p>
            <a:pPr>
              <a:defRPr/>
            </a:pPr>
            <a:endParaRPr lang="en-US" sz="2400" dirty="0">
              <a:solidFill>
                <a:srgbClr val="1C3F95"/>
              </a:solidFill>
            </a:endParaRPr>
          </a:p>
          <a:p>
            <a:pPr>
              <a:defRPr/>
            </a:pPr>
            <a:fld id="{0A97DD9A-1EE5-49E6-8EAB-07033CABF0B5}" type="slidenum">
              <a:rPr lang="en-US" sz="2000" smtClean="0">
                <a:solidFill>
                  <a:srgbClr val="1C3F95"/>
                </a:solidFill>
              </a:rPr>
              <a:pPr>
                <a:defRPr/>
              </a:pPr>
              <a:t>‹#›</a:t>
            </a:fld>
            <a:endParaRPr lang="en-US" sz="2000" dirty="0">
              <a:solidFill>
                <a:prstClr val="black"/>
              </a:solidFill>
            </a:endParaRPr>
          </a:p>
          <a:p>
            <a:pPr>
              <a:defRPr/>
            </a:pPr>
            <a:endParaRPr lang="en-US" dirty="0">
              <a:solidFill>
                <a:srgbClr val="1C3F95"/>
              </a:solidFill>
            </a:endParaRPr>
          </a:p>
        </p:txBody>
      </p:sp>
    </p:spTree>
    <p:extLst>
      <p:ext uri="{BB962C8B-B14F-4D97-AF65-F5344CB8AC3E}">
        <p14:creationId xmlns:p14="http://schemas.microsoft.com/office/powerpoint/2010/main" val="564504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7848600" y="6396335"/>
            <a:ext cx="498128" cy="400110"/>
          </a:xfrm>
          <a:prstGeom prst="rect">
            <a:avLst/>
          </a:prstGeom>
        </p:spPr>
        <p:txBody>
          <a:bodyPr wrap="none">
            <a:spAutoFit/>
          </a:bodyPr>
          <a:lstStyle/>
          <a:p>
            <a:pPr fontAlgn="base">
              <a:spcBef>
                <a:spcPct val="0"/>
              </a:spcBef>
              <a:spcAft>
                <a:spcPct val="0"/>
              </a:spcAft>
              <a:defRPr/>
            </a:pPr>
            <a:fld id="{0A97DD9A-1EE5-49E6-8EAB-07033CABF0B5}" type="slidenum">
              <a:rPr lang="en-US" sz="2000" b="1">
                <a:solidFill>
                  <a:srgbClr val="1C3F95"/>
                </a:solidFill>
                <a:cs typeface="Arial" pitchFamily="34" charset="0"/>
              </a:rPr>
              <a:pPr fontAlgn="base">
                <a:spcBef>
                  <a:spcPct val="0"/>
                </a:spcBef>
                <a:spcAft>
                  <a:spcPct val="0"/>
                </a:spcAft>
                <a:defRPr/>
              </a:pPr>
              <a:t>‹#›</a:t>
            </a:fld>
            <a:endParaRPr lang="en-US" sz="2000" dirty="0">
              <a:solidFill>
                <a:prstClr val="black"/>
              </a:solidFill>
              <a:cs typeface="Arial" pitchFamily="34" charset="0"/>
            </a:endParaRPr>
          </a:p>
        </p:txBody>
      </p:sp>
    </p:spTree>
    <p:extLst>
      <p:ext uri="{BB962C8B-B14F-4D97-AF65-F5344CB8AC3E}">
        <p14:creationId xmlns:p14="http://schemas.microsoft.com/office/powerpoint/2010/main" val="2454019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2" name="TextBox 1"/>
          <p:cNvSpPr txBox="1"/>
          <p:nvPr userDrawn="1"/>
        </p:nvSpPr>
        <p:spPr>
          <a:xfrm>
            <a:off x="2667000" y="6519446"/>
            <a:ext cx="5562600" cy="400110"/>
          </a:xfrm>
          <a:prstGeom prst="rect">
            <a:avLst/>
          </a:prstGeom>
          <a:noFill/>
        </p:spPr>
        <p:txBody>
          <a:bodyPr wrap="square" rtlCol="0">
            <a:spAutoFit/>
          </a:bodyPr>
          <a:lstStyle/>
          <a:p>
            <a:pPr algn="r" fontAlgn="base">
              <a:spcBef>
                <a:spcPct val="0"/>
              </a:spcBef>
              <a:spcAft>
                <a:spcPct val="0"/>
              </a:spcAft>
              <a:defRPr/>
            </a:pPr>
            <a:fld id="{85CC4B05-EF5C-4A67-ADF4-31E755449B8A}" type="slidenum">
              <a:rPr lang="en-US" sz="2000" b="1">
                <a:solidFill>
                  <a:srgbClr val="1C3F95"/>
                </a:solidFill>
                <a:cs typeface="Arial" pitchFamily="34" charset="0"/>
              </a:rPr>
              <a:pPr algn="r" fontAlgn="base">
                <a:spcBef>
                  <a:spcPct val="0"/>
                </a:spcBef>
                <a:spcAft>
                  <a:spcPct val="0"/>
                </a:spcAft>
                <a:defRPr/>
              </a:pPr>
              <a:t>‹#›</a:t>
            </a:fld>
            <a:endParaRPr lang="en-US" sz="2000" dirty="0">
              <a:solidFill>
                <a:srgbClr val="1C3F95"/>
              </a:solidFill>
              <a:cs typeface="Arial" pitchFamily="34" charset="0"/>
            </a:endParaRPr>
          </a:p>
        </p:txBody>
      </p:sp>
      <p:sp>
        <p:nvSpPr>
          <p:cNvPr id="4" name="Date Placeholder 3"/>
          <p:cNvSpPr>
            <a:spLocks noGrp="1"/>
          </p:cNvSpPr>
          <p:nvPr>
            <p:ph type="dt" sz="half" idx="2"/>
          </p:nvPr>
        </p:nvSpPr>
        <p:spPr>
          <a:xfrm>
            <a:off x="2743200" y="6492875"/>
            <a:ext cx="5105400" cy="365125"/>
          </a:xfrm>
          <a:prstGeom prst="rect">
            <a:avLst/>
          </a:prstGeom>
        </p:spPr>
        <p:txBody>
          <a:bodyPr vert="horz" lIns="91440" tIns="45720" rIns="91440" bIns="45720" rtlCol="0" anchor="ctr"/>
          <a:lstStyle>
            <a:lvl1pPr algn="l">
              <a:defRPr sz="1400" b="1">
                <a:solidFill>
                  <a:schemeClr val="tx2"/>
                </a:solidFill>
                <a:latin typeface="Arial" pitchFamily="34" charset="0"/>
                <a:cs typeface="Arial" pitchFamily="34" charset="0"/>
              </a:defRPr>
            </a:lvl1pPr>
          </a:lstStyle>
          <a:p>
            <a:pPr fontAlgn="base">
              <a:spcBef>
                <a:spcPct val="0"/>
              </a:spcBef>
              <a:spcAft>
                <a:spcPct val="0"/>
              </a:spcAft>
              <a:defRPr/>
            </a:pPr>
            <a:r>
              <a:rPr lang="en-US" dirty="0">
                <a:solidFill>
                  <a:srgbClr val="1C3F95"/>
                </a:solidFill>
              </a:rPr>
              <a:t>CHARACTER COUNTS! 6.0   © Josephson Institute 2019</a:t>
            </a:r>
            <a:endParaRPr lang="en-US" b="0" dirty="0">
              <a:solidFill>
                <a:srgbClr val="1C3F95"/>
              </a:solidFill>
            </a:endParaRPr>
          </a:p>
        </p:txBody>
      </p:sp>
    </p:spTree>
    <p:extLst>
      <p:ext uri="{BB962C8B-B14F-4D97-AF65-F5344CB8AC3E}">
        <p14:creationId xmlns:p14="http://schemas.microsoft.com/office/powerpoint/2010/main" val="3748672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7391400" cy="12954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1524000" y="1600200"/>
            <a:ext cx="3619500" cy="4800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95900" y="1600200"/>
            <a:ext cx="3619500" cy="4800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2743200" y="6492875"/>
            <a:ext cx="4343400" cy="365125"/>
          </a:xfrm>
          <a:prstGeom prst="rect">
            <a:avLst/>
          </a:prstGeom>
        </p:spPr>
        <p:txBody>
          <a:bodyPr vert="horz" lIns="91440" tIns="45720" rIns="91440" bIns="45720" rtlCol="0" anchor="ctr"/>
          <a:lstStyle>
            <a:lvl1pPr algn="l">
              <a:defRPr sz="1200" b="1">
                <a:solidFill>
                  <a:schemeClr val="tx2"/>
                </a:solidFill>
                <a:latin typeface="Arial" pitchFamily="34" charset="0"/>
                <a:cs typeface="Arial" pitchFamily="34" charset="0"/>
              </a:defRPr>
            </a:lvl1pPr>
          </a:lstStyle>
          <a:p>
            <a:pPr fontAlgn="base">
              <a:spcBef>
                <a:spcPct val="0"/>
              </a:spcBef>
              <a:spcAft>
                <a:spcPct val="0"/>
              </a:spcAft>
              <a:defRPr/>
            </a:pPr>
            <a:r>
              <a:rPr lang="en-US" dirty="0">
                <a:solidFill>
                  <a:srgbClr val="1C3F95"/>
                </a:solidFill>
              </a:rPr>
              <a:t>CHARACTER COUNTS! 6.0   © Josephson Institute 2019</a:t>
            </a:r>
            <a:endParaRPr lang="en-US" b="0" dirty="0">
              <a:solidFill>
                <a:srgbClr val="1C3F95"/>
              </a:solidFill>
            </a:endParaRPr>
          </a:p>
        </p:txBody>
      </p:sp>
    </p:spTree>
    <p:extLst>
      <p:ext uri="{BB962C8B-B14F-4D97-AF65-F5344CB8AC3E}">
        <p14:creationId xmlns:p14="http://schemas.microsoft.com/office/powerpoint/2010/main" val="3223040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84B1F056-58A0-463C-9DB0-C06251EC2D09}" type="slidenum">
              <a:rPr lang="en-US">
                <a:solidFill>
                  <a:srgbClr val="1C3F95"/>
                </a:solidFill>
              </a:rPr>
              <a:pPr>
                <a:defRPr/>
              </a:pPr>
              <a:t>‹#›</a:t>
            </a:fld>
            <a:endParaRPr lang="en-US" dirty="0">
              <a:solidFill>
                <a:srgbClr val="1C3F95"/>
              </a:solidFill>
            </a:endParaRPr>
          </a:p>
        </p:txBody>
      </p:sp>
    </p:spTree>
    <p:extLst>
      <p:ext uri="{BB962C8B-B14F-4D97-AF65-F5344CB8AC3E}">
        <p14:creationId xmlns:p14="http://schemas.microsoft.com/office/powerpoint/2010/main" val="696590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Rectangle 6"/>
          <p:cNvSpPr>
            <a:spLocks noChangeArrowheads="1"/>
          </p:cNvSpPr>
          <p:nvPr userDrawn="1"/>
        </p:nvSpPr>
        <p:spPr bwMode="auto">
          <a:xfrm>
            <a:off x="2667000" y="6562725"/>
            <a:ext cx="4953000"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200" b="1" dirty="0"/>
              <a:t>CHARACTER COUNTS! 4.0  © Josephson Institute of Ethics 2013</a:t>
            </a:r>
          </a:p>
        </p:txBody>
      </p:sp>
      <p:sp>
        <p:nvSpPr>
          <p:cNvPr id="4"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
        <p:nvSpPr>
          <p:cNvPr id="5" name="Content Placeholder 2"/>
          <p:cNvSpPr>
            <a:spLocks noGrp="1"/>
          </p:cNvSpPr>
          <p:nvPr>
            <p:ph idx="1"/>
          </p:nvPr>
        </p:nvSpPr>
        <p:spPr>
          <a:xfrm>
            <a:off x="914400" y="1600200"/>
            <a:ext cx="7315200" cy="4525963"/>
          </a:xfrm>
          <a:prstGeom prst="rect">
            <a:avLst/>
          </a:prstGeom>
        </p:spPr>
        <p:txBody>
          <a:bodyPr/>
          <a:lstStyle>
            <a:lvl1pPr algn="l">
              <a:buClr>
                <a:srgbClr val="002060"/>
              </a:buClr>
              <a:buFontTx/>
              <a:buNone/>
              <a:defRPr>
                <a:solidFill>
                  <a:srgbClr val="002060"/>
                </a:solidFill>
              </a:defRPr>
            </a:lvl1pPr>
            <a:lvl2pPr algn="l">
              <a:buClr>
                <a:srgbClr val="002060"/>
              </a:buClr>
              <a:buFontTx/>
              <a:buNone/>
              <a:defRPr>
                <a:solidFill>
                  <a:srgbClr val="002060"/>
                </a:solidFill>
              </a:defRPr>
            </a:lvl2pPr>
            <a:lvl3pPr algn="l">
              <a:buClr>
                <a:srgbClr val="002060"/>
              </a:buClr>
              <a:buFontTx/>
              <a:buNone/>
              <a:defRPr>
                <a:solidFill>
                  <a:srgbClr val="002060"/>
                </a:solidFill>
              </a:defRPr>
            </a:lvl3pPr>
            <a:lvl4pPr algn="l">
              <a:buClr>
                <a:srgbClr val="002060"/>
              </a:buClr>
              <a:buFontTx/>
              <a:buNone/>
              <a:defRPr>
                <a:solidFill>
                  <a:srgbClr val="002060"/>
                </a:solidFill>
              </a:defRPr>
            </a:lvl4pPr>
            <a:lvl5pPr algn="l">
              <a:buClr>
                <a:srgbClr val="002060"/>
              </a:buClr>
              <a:buFontTx/>
              <a:buNone/>
              <a:defRPr>
                <a:solidFill>
                  <a:srgbClr val="002060"/>
                </a:solidFill>
              </a:defRPr>
            </a:lvl5pPr>
          </a:lstStyle>
          <a:p>
            <a:pPr lvl="0"/>
            <a:r>
              <a:rPr lang="en-US" dirty="0"/>
              <a:t>Click to edit Master text styles</a:t>
            </a:r>
          </a:p>
          <a:p>
            <a:pPr lvl="0"/>
            <a:endParaRPr lang="en-US" dirty="0"/>
          </a:p>
        </p:txBody>
      </p:sp>
      <p:sp>
        <p:nvSpPr>
          <p:cNvPr id="7" name="Rectangle 6"/>
          <p:cNvSpPr>
            <a:spLocks noGrp="1" noChangeArrowheads="1"/>
          </p:cNvSpPr>
          <p:nvPr>
            <p:ph type="sldNum" sz="quarter" idx="10"/>
          </p:nvPr>
        </p:nvSpPr>
        <p:spPr/>
        <p:txBody>
          <a:bodyPr/>
          <a:lstStyle>
            <a:lvl1pPr>
              <a:defRPr/>
            </a:lvl1pPr>
          </a:lstStyle>
          <a:p>
            <a:pPr>
              <a:defRPr/>
            </a:pPr>
            <a:fld id="{8C807C43-7B7A-4135-8EE4-60926A7263EC}" type="slidenum">
              <a:rPr lang="en-US"/>
              <a:pPr>
                <a:defRPr/>
              </a:pPr>
              <a:t>‹#›</a:t>
            </a:fld>
            <a:endParaRPr lang="en-US" dirty="0"/>
          </a:p>
        </p:txBody>
      </p:sp>
    </p:spTree>
    <p:extLst>
      <p:ext uri="{BB962C8B-B14F-4D97-AF65-F5344CB8AC3E}">
        <p14:creationId xmlns:p14="http://schemas.microsoft.com/office/powerpoint/2010/main" val="34704914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cstate="print">
            <a:lum/>
          </a:blip>
          <a:srcRect/>
          <a:stretch>
            <a:fillRect b="-14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315200" y="6492875"/>
            <a:ext cx="914400" cy="365125"/>
          </a:xfrm>
          <a:prstGeom prst="rect">
            <a:avLst/>
          </a:prstGeom>
        </p:spPr>
        <p:txBody>
          <a:bodyPr vert="horz" lIns="91440" tIns="45720" rIns="91440" bIns="45720" rtlCol="0" anchor="ctr"/>
          <a:lstStyle>
            <a:lvl1pPr algn="r">
              <a:defRPr sz="2000" b="1">
                <a:solidFill>
                  <a:schemeClr val="tx2"/>
                </a:solidFill>
                <a:latin typeface="Arial" pitchFamily="34" charset="0"/>
                <a:cs typeface="Arial" pitchFamily="34" charset="0"/>
              </a:defRPr>
            </a:lvl1pPr>
          </a:lstStyle>
          <a:p>
            <a:pPr fontAlgn="base">
              <a:spcBef>
                <a:spcPct val="0"/>
              </a:spcBef>
              <a:spcAft>
                <a:spcPct val="0"/>
              </a:spcAft>
              <a:defRPr/>
            </a:pPr>
            <a:fld id="{53994BE6-8F36-46F2-96DF-9443C49905FE}" type="slidenum">
              <a:rPr lang="en-US" smtClean="0">
                <a:solidFill>
                  <a:srgbClr val="1C3F95"/>
                </a:solidFill>
              </a:rPr>
              <a:pPr fontAlgn="base">
                <a:spcBef>
                  <a:spcPct val="0"/>
                </a:spcBef>
                <a:spcAft>
                  <a:spcPct val="0"/>
                </a:spcAft>
                <a:defRPr/>
              </a:pPr>
              <a:t>‹#›</a:t>
            </a:fld>
            <a:endParaRPr lang="en-US" dirty="0">
              <a:solidFill>
                <a:srgbClr val="1C3F95"/>
              </a:solidFill>
            </a:endParaRPr>
          </a:p>
        </p:txBody>
      </p:sp>
      <p:pic>
        <p:nvPicPr>
          <p:cNvPr id="10" name="Picture 9">
            <a:extLst>
              <a:ext uri="{FF2B5EF4-FFF2-40B4-BE49-F238E27FC236}">
                <a16:creationId xmlns:a16="http://schemas.microsoft.com/office/drawing/2014/main" id="{6AF40378-695A-3C41-9024-B59DAFD938E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150" y="6492875"/>
            <a:ext cx="3527120" cy="272627"/>
          </a:xfrm>
          <a:prstGeom prst="rect">
            <a:avLst/>
          </a:prstGeom>
        </p:spPr>
      </p:pic>
    </p:spTree>
    <p:extLst>
      <p:ext uri="{BB962C8B-B14F-4D97-AF65-F5344CB8AC3E}">
        <p14:creationId xmlns:p14="http://schemas.microsoft.com/office/powerpoint/2010/main" val="1288410450"/>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78" r:id="rId5"/>
    <p:sldLayoutId id="2147483724" r:id="rId6"/>
    <p:sldLayoutId id="2147483728" r:id="rId7"/>
    <p:sldLayoutId id="2147483729" r:id="rId8"/>
    <p:sldLayoutId id="2147483733" r:id="rId9"/>
    <p:sldLayoutId id="2147483734" r:id="rId10"/>
  </p:sldLayoutIdLst>
  <p:hf sldNum="0" hdr="0" ftr="0"/>
  <p:txStyles>
    <p:titleStyle>
      <a:lvl1pPr algn="ctr" rtl="0" eaLnBrk="0" fontAlgn="base" hangingPunct="0">
        <a:spcBef>
          <a:spcPct val="0"/>
        </a:spcBef>
        <a:spcAft>
          <a:spcPct val="0"/>
        </a:spcAft>
        <a:defRPr sz="3600" b="1" kern="1200">
          <a:solidFill>
            <a:srgbClr val="1C3F95"/>
          </a:solidFill>
          <a:latin typeface="+mn-lt"/>
          <a:ea typeface="+mj-ea"/>
          <a:cs typeface="BlairMdITC TT-Medium"/>
        </a:defRPr>
      </a:lvl1pPr>
      <a:lvl2pPr algn="ctr" rtl="0" eaLnBrk="0" fontAlgn="base" hangingPunct="0">
        <a:spcBef>
          <a:spcPct val="0"/>
        </a:spcBef>
        <a:spcAft>
          <a:spcPct val="0"/>
        </a:spcAft>
        <a:defRPr sz="3200" b="1">
          <a:solidFill>
            <a:srgbClr val="1C3F95"/>
          </a:solidFill>
          <a:latin typeface="Arial" charset="0"/>
        </a:defRPr>
      </a:lvl2pPr>
      <a:lvl3pPr algn="ctr" rtl="0" eaLnBrk="0" fontAlgn="base" hangingPunct="0">
        <a:spcBef>
          <a:spcPct val="0"/>
        </a:spcBef>
        <a:spcAft>
          <a:spcPct val="0"/>
        </a:spcAft>
        <a:defRPr sz="3200" b="1">
          <a:solidFill>
            <a:srgbClr val="1C3F95"/>
          </a:solidFill>
          <a:latin typeface="Arial" charset="0"/>
        </a:defRPr>
      </a:lvl3pPr>
      <a:lvl4pPr algn="ctr" rtl="0" eaLnBrk="0" fontAlgn="base" hangingPunct="0">
        <a:spcBef>
          <a:spcPct val="0"/>
        </a:spcBef>
        <a:spcAft>
          <a:spcPct val="0"/>
        </a:spcAft>
        <a:defRPr sz="3200" b="1">
          <a:solidFill>
            <a:srgbClr val="1C3F95"/>
          </a:solidFill>
          <a:latin typeface="Arial" charset="0"/>
        </a:defRPr>
      </a:lvl4pPr>
      <a:lvl5pPr algn="ctr" rtl="0" eaLnBrk="0" fontAlgn="base" hangingPunct="0">
        <a:spcBef>
          <a:spcPct val="0"/>
        </a:spcBef>
        <a:spcAft>
          <a:spcPct val="0"/>
        </a:spcAft>
        <a:defRPr sz="3200" b="1">
          <a:solidFill>
            <a:srgbClr val="1C3F95"/>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2400" b="1" kern="1200">
          <a:solidFill>
            <a:srgbClr val="1C3F95"/>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400" b="1" kern="1200">
          <a:solidFill>
            <a:srgbClr val="1C3F95"/>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
        <a:defRPr sz="2400" kern="1200">
          <a:solidFill>
            <a:srgbClr val="1C3F95"/>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400" kern="1200">
          <a:solidFill>
            <a:srgbClr val="1C3F95"/>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400" kern="1200">
          <a:solidFill>
            <a:srgbClr val="1C3F9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hyperlink" Target="http://resources.charactercounts.org/free-resources/training/" TargetMode="External"/><Relationship Id="rId2" Type="http://schemas.openxmlformats.org/officeDocument/2006/relationships/diagramData" Target="../diagrams/data12.xml"/><Relationship Id="rId1" Type="http://schemas.openxmlformats.org/officeDocument/2006/relationships/slideLayout" Target="../slideLayouts/slideLayout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17.xml"/><Relationship Id="rId3" Type="http://schemas.openxmlformats.org/officeDocument/2006/relationships/diagramData" Target="../diagrams/data16.xml"/><Relationship Id="rId7" Type="http://schemas.microsoft.com/office/2007/relationships/diagramDrawing" Target="../diagrams/drawing16.xml"/><Relationship Id="rId12" Type="http://schemas.microsoft.com/office/2007/relationships/diagramDrawing" Target="../diagrams/drawing17.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16.xml"/><Relationship Id="rId11" Type="http://schemas.openxmlformats.org/officeDocument/2006/relationships/diagramColors" Target="../diagrams/colors17.xml"/><Relationship Id="rId5" Type="http://schemas.openxmlformats.org/officeDocument/2006/relationships/diagramQuickStyle" Target="../diagrams/quickStyle16.xml"/><Relationship Id="rId10" Type="http://schemas.openxmlformats.org/officeDocument/2006/relationships/diagramQuickStyle" Target="../diagrams/quickStyle17.xml"/><Relationship Id="rId4" Type="http://schemas.openxmlformats.org/officeDocument/2006/relationships/diagramLayout" Target="../diagrams/layout16.xml"/><Relationship Id="rId9" Type="http://schemas.openxmlformats.org/officeDocument/2006/relationships/diagramLayout" Target="../diagrams/layout17.xml"/></Relationships>
</file>

<file path=ppt/slides/_rels/slide19.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5.png"/><Relationship Id="rId7" Type="http://schemas.openxmlformats.org/officeDocument/2006/relationships/diagramColors" Target="../diagrams/colors18.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9.xml"/><Relationship Id="rId7" Type="http://schemas.openxmlformats.org/officeDocument/2006/relationships/image" Target="../media/image10.png"/><Relationship Id="rId2" Type="http://schemas.openxmlformats.org/officeDocument/2006/relationships/diagramData" Target="../diagrams/data19.xml"/><Relationship Id="rId1" Type="http://schemas.openxmlformats.org/officeDocument/2006/relationships/slideLayout" Target="../slideLayouts/slideLayout6.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22.xml"/><Relationship Id="rId3" Type="http://schemas.openxmlformats.org/officeDocument/2006/relationships/diagramData" Target="../diagrams/data21.xml"/><Relationship Id="rId7" Type="http://schemas.microsoft.com/office/2007/relationships/diagramDrawing" Target="../diagrams/drawing21.xml"/><Relationship Id="rId12" Type="http://schemas.microsoft.com/office/2007/relationships/diagramDrawing" Target="../diagrams/drawing22.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21.xml"/><Relationship Id="rId11" Type="http://schemas.openxmlformats.org/officeDocument/2006/relationships/diagramColors" Target="../diagrams/colors22.xml"/><Relationship Id="rId5" Type="http://schemas.openxmlformats.org/officeDocument/2006/relationships/diagramQuickStyle" Target="../diagrams/quickStyle21.xml"/><Relationship Id="rId10" Type="http://schemas.openxmlformats.org/officeDocument/2006/relationships/diagramQuickStyle" Target="../diagrams/quickStyle22.xml"/><Relationship Id="rId4" Type="http://schemas.openxmlformats.org/officeDocument/2006/relationships/diagramLayout" Target="../diagrams/layout21.xml"/><Relationship Id="rId9" Type="http://schemas.openxmlformats.org/officeDocument/2006/relationships/diagramLayout" Target="../diagrams/layout2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25.xml"/><Relationship Id="rId3" Type="http://schemas.openxmlformats.org/officeDocument/2006/relationships/diagramData" Target="../diagrams/data24.xml"/><Relationship Id="rId7" Type="http://schemas.microsoft.com/office/2007/relationships/diagramDrawing" Target="../diagrams/drawing24.xml"/><Relationship Id="rId12" Type="http://schemas.microsoft.com/office/2007/relationships/diagramDrawing" Target="../diagrams/drawing25.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Colors" Target="../diagrams/colors24.xml"/><Relationship Id="rId11" Type="http://schemas.openxmlformats.org/officeDocument/2006/relationships/diagramColors" Target="../diagrams/colors25.xml"/><Relationship Id="rId5" Type="http://schemas.openxmlformats.org/officeDocument/2006/relationships/diagramQuickStyle" Target="../diagrams/quickStyle24.xml"/><Relationship Id="rId10" Type="http://schemas.openxmlformats.org/officeDocument/2006/relationships/diagramQuickStyle" Target="../diagrams/quickStyle25.xml"/><Relationship Id="rId4" Type="http://schemas.openxmlformats.org/officeDocument/2006/relationships/diagramLayout" Target="../diagrams/layout24.xml"/><Relationship Id="rId9" Type="http://schemas.openxmlformats.org/officeDocument/2006/relationships/diagramLayout" Target="../diagrams/layout25.xml"/></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 Id="rId9" Type="http://schemas.openxmlformats.org/officeDocument/2006/relationships/image" Target="../media/image12.png"/></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28.xml"/><Relationship Id="rId3" Type="http://schemas.openxmlformats.org/officeDocument/2006/relationships/diagramData" Target="../diagrams/data27.xml"/><Relationship Id="rId7" Type="http://schemas.microsoft.com/office/2007/relationships/diagramDrawing" Target="../diagrams/drawing27.xml"/><Relationship Id="rId12" Type="http://schemas.microsoft.com/office/2007/relationships/diagramDrawing" Target="../diagrams/drawing28.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Colors" Target="../diagrams/colors27.xml"/><Relationship Id="rId11" Type="http://schemas.openxmlformats.org/officeDocument/2006/relationships/diagramColors" Target="../diagrams/colors28.xml"/><Relationship Id="rId5" Type="http://schemas.openxmlformats.org/officeDocument/2006/relationships/diagramQuickStyle" Target="../diagrams/quickStyle27.xml"/><Relationship Id="rId10" Type="http://schemas.openxmlformats.org/officeDocument/2006/relationships/diagramQuickStyle" Target="../diagrams/quickStyle28.xml"/><Relationship Id="rId4" Type="http://schemas.openxmlformats.org/officeDocument/2006/relationships/diagramLayout" Target="../diagrams/layout27.xml"/><Relationship Id="rId9" Type="http://schemas.openxmlformats.org/officeDocument/2006/relationships/diagramLayout" Target="../diagrams/layout2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31.xml"/><Relationship Id="rId3" Type="http://schemas.openxmlformats.org/officeDocument/2006/relationships/diagramData" Target="../diagrams/data30.xml"/><Relationship Id="rId7" Type="http://schemas.microsoft.com/office/2007/relationships/diagramDrawing" Target="../diagrams/drawing30.xml"/><Relationship Id="rId12" Type="http://schemas.microsoft.com/office/2007/relationships/diagramDrawing" Target="../diagrams/drawing31.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Colors" Target="../diagrams/colors30.xml"/><Relationship Id="rId11" Type="http://schemas.openxmlformats.org/officeDocument/2006/relationships/diagramColors" Target="../diagrams/colors31.xml"/><Relationship Id="rId5" Type="http://schemas.openxmlformats.org/officeDocument/2006/relationships/diagramQuickStyle" Target="../diagrams/quickStyle30.xml"/><Relationship Id="rId10" Type="http://schemas.openxmlformats.org/officeDocument/2006/relationships/diagramQuickStyle" Target="../diagrams/quickStyle31.xml"/><Relationship Id="rId4" Type="http://schemas.openxmlformats.org/officeDocument/2006/relationships/diagramLayout" Target="../diagrams/layout30.xml"/><Relationship Id="rId9" Type="http://schemas.openxmlformats.org/officeDocument/2006/relationships/diagramLayout" Target="../diagrams/layout31.xml"/></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33.xml"/><Relationship Id="rId3" Type="http://schemas.openxmlformats.org/officeDocument/2006/relationships/diagramData" Target="../diagrams/data32.xml"/><Relationship Id="rId7" Type="http://schemas.microsoft.com/office/2007/relationships/diagramDrawing" Target="../diagrams/drawing32.xml"/><Relationship Id="rId12" Type="http://schemas.microsoft.com/office/2007/relationships/diagramDrawing" Target="../diagrams/drawing33.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diagramColors" Target="../diagrams/colors32.xml"/><Relationship Id="rId11" Type="http://schemas.openxmlformats.org/officeDocument/2006/relationships/diagramColors" Target="../diagrams/colors33.xml"/><Relationship Id="rId5" Type="http://schemas.openxmlformats.org/officeDocument/2006/relationships/diagramQuickStyle" Target="../diagrams/quickStyle32.xml"/><Relationship Id="rId10" Type="http://schemas.openxmlformats.org/officeDocument/2006/relationships/diagramQuickStyle" Target="../diagrams/quickStyle33.xml"/><Relationship Id="rId4" Type="http://schemas.openxmlformats.org/officeDocument/2006/relationships/diagramLayout" Target="../diagrams/layout32.xml"/><Relationship Id="rId9" Type="http://schemas.openxmlformats.org/officeDocument/2006/relationships/diagramLayout" Target="../diagrams/layout33.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51.xml.rels><?xml version="1.0" encoding="UTF-8" standalone="yes"?>
<Relationships xmlns="http://schemas.openxmlformats.org/package/2006/relationships"><Relationship Id="rId8" Type="http://schemas.openxmlformats.org/officeDocument/2006/relationships/diagramData" Target="../diagrams/data42.xml"/><Relationship Id="rId3" Type="http://schemas.openxmlformats.org/officeDocument/2006/relationships/diagramData" Target="../diagrams/data41.xml"/><Relationship Id="rId7" Type="http://schemas.microsoft.com/office/2007/relationships/diagramDrawing" Target="../diagrams/drawing41.xml"/><Relationship Id="rId12" Type="http://schemas.microsoft.com/office/2007/relationships/diagramDrawing" Target="../diagrams/drawing42.xm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diagramColors" Target="../diagrams/colors41.xml"/><Relationship Id="rId11" Type="http://schemas.openxmlformats.org/officeDocument/2006/relationships/diagramColors" Target="../diagrams/colors42.xml"/><Relationship Id="rId5" Type="http://schemas.openxmlformats.org/officeDocument/2006/relationships/diagramQuickStyle" Target="../diagrams/quickStyle41.xml"/><Relationship Id="rId10" Type="http://schemas.openxmlformats.org/officeDocument/2006/relationships/diagramQuickStyle" Target="../diagrams/quickStyle42.xml"/><Relationship Id="rId4" Type="http://schemas.openxmlformats.org/officeDocument/2006/relationships/diagramLayout" Target="../diagrams/layout41.xml"/><Relationship Id="rId9" Type="http://schemas.openxmlformats.org/officeDocument/2006/relationships/diagramLayout" Target="../diagrams/layout4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8" Type="http://schemas.openxmlformats.org/officeDocument/2006/relationships/diagramData" Target="../diagrams/data49.xml"/><Relationship Id="rId3" Type="http://schemas.openxmlformats.org/officeDocument/2006/relationships/diagramData" Target="../diagrams/data48.xml"/><Relationship Id="rId7" Type="http://schemas.microsoft.com/office/2007/relationships/diagramDrawing" Target="../diagrams/drawing48.xml"/><Relationship Id="rId12" Type="http://schemas.microsoft.com/office/2007/relationships/diagramDrawing" Target="../diagrams/drawing49.xm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diagramColors" Target="../diagrams/colors48.xml"/><Relationship Id="rId11" Type="http://schemas.openxmlformats.org/officeDocument/2006/relationships/diagramColors" Target="../diagrams/colors49.xml"/><Relationship Id="rId5" Type="http://schemas.openxmlformats.org/officeDocument/2006/relationships/diagramQuickStyle" Target="../diagrams/quickStyle48.xml"/><Relationship Id="rId10" Type="http://schemas.openxmlformats.org/officeDocument/2006/relationships/diagramQuickStyle" Target="../diagrams/quickStyle49.xml"/><Relationship Id="rId4" Type="http://schemas.openxmlformats.org/officeDocument/2006/relationships/diagramLayout" Target="../diagrams/layout48.xml"/><Relationship Id="rId9" Type="http://schemas.openxmlformats.org/officeDocument/2006/relationships/diagramLayout" Target="../diagrams/layout49.xml"/></Relationships>
</file>

<file path=ppt/slides/_rels/slide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6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6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s>
</file>

<file path=ppt/slides/_rels/slide6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53.xml"/><Relationship Id="rId7" Type="http://schemas.microsoft.com/office/2007/relationships/diagramDrawing" Target="../diagrams/drawing53.xml"/><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diagramColors" Target="../diagrams/colors53.xml"/><Relationship Id="rId5" Type="http://schemas.openxmlformats.org/officeDocument/2006/relationships/diagramQuickStyle" Target="../diagrams/quickStyle53.xml"/><Relationship Id="rId4" Type="http://schemas.openxmlformats.org/officeDocument/2006/relationships/diagramLayout" Target="../diagrams/layout53.xml"/></Relationships>
</file>

<file path=ppt/slides/_rels/slide69.xml.rels><?xml version="1.0" encoding="UTF-8" standalone="yes"?>
<Relationships xmlns="http://schemas.openxmlformats.org/package/2006/relationships"><Relationship Id="rId8" Type="http://schemas.openxmlformats.org/officeDocument/2006/relationships/diagramData" Target="../diagrams/data55.xml"/><Relationship Id="rId3" Type="http://schemas.openxmlformats.org/officeDocument/2006/relationships/diagramData" Target="../diagrams/data54.xml"/><Relationship Id="rId7" Type="http://schemas.microsoft.com/office/2007/relationships/diagramDrawing" Target="../diagrams/drawing54.xml"/><Relationship Id="rId12" Type="http://schemas.microsoft.com/office/2007/relationships/diagramDrawing" Target="../diagrams/drawing55.xml"/><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diagramColors" Target="../diagrams/colors54.xml"/><Relationship Id="rId11" Type="http://schemas.openxmlformats.org/officeDocument/2006/relationships/diagramColors" Target="../diagrams/colors55.xml"/><Relationship Id="rId5" Type="http://schemas.openxmlformats.org/officeDocument/2006/relationships/diagramQuickStyle" Target="../diagrams/quickStyle54.xml"/><Relationship Id="rId10" Type="http://schemas.openxmlformats.org/officeDocument/2006/relationships/diagramQuickStyle" Target="../diagrams/quickStyle55.xml"/><Relationship Id="rId4" Type="http://schemas.openxmlformats.org/officeDocument/2006/relationships/diagramLayout" Target="../diagrams/layout54.xml"/><Relationship Id="rId9" Type="http://schemas.openxmlformats.org/officeDocument/2006/relationships/diagramLayout" Target="../diagrams/layout5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8" Type="http://schemas.openxmlformats.org/officeDocument/2006/relationships/diagramData" Target="../diagrams/data57.xml"/><Relationship Id="rId3" Type="http://schemas.openxmlformats.org/officeDocument/2006/relationships/diagramData" Target="../diagrams/data56.xml"/><Relationship Id="rId7" Type="http://schemas.microsoft.com/office/2007/relationships/diagramDrawing" Target="../diagrams/drawing56.xml"/><Relationship Id="rId12" Type="http://schemas.microsoft.com/office/2007/relationships/diagramDrawing" Target="../diagrams/drawing57.xml"/><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diagramColors" Target="../diagrams/colors56.xml"/><Relationship Id="rId11" Type="http://schemas.openxmlformats.org/officeDocument/2006/relationships/diagramColors" Target="../diagrams/colors57.xml"/><Relationship Id="rId5" Type="http://schemas.openxmlformats.org/officeDocument/2006/relationships/diagramQuickStyle" Target="../diagrams/quickStyle56.xml"/><Relationship Id="rId10" Type="http://schemas.openxmlformats.org/officeDocument/2006/relationships/diagramQuickStyle" Target="../diagrams/quickStyle57.xml"/><Relationship Id="rId4" Type="http://schemas.openxmlformats.org/officeDocument/2006/relationships/diagramLayout" Target="../diagrams/layout56.xml"/><Relationship Id="rId9" Type="http://schemas.openxmlformats.org/officeDocument/2006/relationships/diagramLayout" Target="../diagrams/layout57.xml"/></Relationships>
</file>

<file path=ppt/slides/_rels/slide72.xml.rels><?xml version="1.0" encoding="UTF-8" standalone="yes"?>
<Relationships xmlns="http://schemas.openxmlformats.org/package/2006/relationships"><Relationship Id="rId8" Type="http://schemas.openxmlformats.org/officeDocument/2006/relationships/diagramData" Target="../diagrams/data59.xml"/><Relationship Id="rId3" Type="http://schemas.openxmlformats.org/officeDocument/2006/relationships/diagramData" Target="../diagrams/data58.xml"/><Relationship Id="rId7" Type="http://schemas.microsoft.com/office/2007/relationships/diagramDrawing" Target="../diagrams/drawing58.xml"/><Relationship Id="rId12" Type="http://schemas.microsoft.com/office/2007/relationships/diagramDrawing" Target="../diagrams/drawing59.xml"/><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diagramColors" Target="../diagrams/colors58.xml"/><Relationship Id="rId11" Type="http://schemas.openxmlformats.org/officeDocument/2006/relationships/diagramColors" Target="../diagrams/colors59.xml"/><Relationship Id="rId5" Type="http://schemas.openxmlformats.org/officeDocument/2006/relationships/diagramQuickStyle" Target="../diagrams/quickStyle58.xml"/><Relationship Id="rId10" Type="http://schemas.openxmlformats.org/officeDocument/2006/relationships/diagramQuickStyle" Target="../diagrams/quickStyle59.xml"/><Relationship Id="rId4" Type="http://schemas.openxmlformats.org/officeDocument/2006/relationships/diagramLayout" Target="../diagrams/layout58.xml"/><Relationship Id="rId9" Type="http://schemas.openxmlformats.org/officeDocument/2006/relationships/diagramLayout" Target="../diagrams/layout5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openxmlformats.org/officeDocument/2006/relationships/diagramData" Target="../diagrams/data61.xml"/><Relationship Id="rId3" Type="http://schemas.openxmlformats.org/officeDocument/2006/relationships/diagramData" Target="../diagrams/data60.xml"/><Relationship Id="rId7" Type="http://schemas.microsoft.com/office/2007/relationships/diagramDrawing" Target="../diagrams/drawing60.xml"/><Relationship Id="rId12" Type="http://schemas.microsoft.com/office/2007/relationships/diagramDrawing" Target="../diagrams/drawing61.xml"/><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diagramColors" Target="../diagrams/colors60.xml"/><Relationship Id="rId11" Type="http://schemas.openxmlformats.org/officeDocument/2006/relationships/diagramColors" Target="../diagrams/colors61.xml"/><Relationship Id="rId5" Type="http://schemas.openxmlformats.org/officeDocument/2006/relationships/diagramQuickStyle" Target="../diagrams/quickStyle60.xml"/><Relationship Id="rId10" Type="http://schemas.openxmlformats.org/officeDocument/2006/relationships/diagramQuickStyle" Target="../diagrams/quickStyle61.xml"/><Relationship Id="rId4" Type="http://schemas.openxmlformats.org/officeDocument/2006/relationships/diagramLayout" Target="../diagrams/layout60.xml"/><Relationship Id="rId9" Type="http://schemas.openxmlformats.org/officeDocument/2006/relationships/diagramLayout" Target="../diagrams/layout6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62.xml"/><Relationship Id="rId7" Type="http://schemas.microsoft.com/office/2007/relationships/diagramDrawing" Target="../diagrams/drawing62.xml"/><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diagramColors" Target="../diagrams/colors62.xml"/><Relationship Id="rId5" Type="http://schemas.openxmlformats.org/officeDocument/2006/relationships/diagramQuickStyle" Target="../diagrams/quickStyle62.xml"/><Relationship Id="rId4" Type="http://schemas.openxmlformats.org/officeDocument/2006/relationships/diagramLayout" Target="../diagrams/layout6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63.xml"/><Relationship Id="rId2" Type="http://schemas.openxmlformats.org/officeDocument/2006/relationships/diagramData" Target="../diagrams/data63.xml"/><Relationship Id="rId1" Type="http://schemas.openxmlformats.org/officeDocument/2006/relationships/slideLayout" Target="../slideLayouts/slideLayout4.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64.xml"/><Relationship Id="rId2" Type="http://schemas.openxmlformats.org/officeDocument/2006/relationships/diagramData" Target="../diagrams/data64.xml"/><Relationship Id="rId1" Type="http://schemas.openxmlformats.org/officeDocument/2006/relationships/slideLayout" Target="../slideLayouts/slideLayout5.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65.xml"/><Relationship Id="rId7" Type="http://schemas.microsoft.com/office/2007/relationships/diagramDrawing" Target="../diagrams/drawing65.xml"/><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diagramColors" Target="../diagrams/colors65.xml"/><Relationship Id="rId5" Type="http://schemas.openxmlformats.org/officeDocument/2006/relationships/diagramQuickStyle" Target="../diagrams/quickStyle65.xml"/><Relationship Id="rId4" Type="http://schemas.openxmlformats.org/officeDocument/2006/relationships/diagramLayout" Target="../diagrams/layout65.xml"/></Relationships>
</file>

<file path=ppt/slides/_rels/slide8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66.xml"/><Relationship Id="rId7" Type="http://schemas.microsoft.com/office/2007/relationships/diagramDrawing" Target="../diagrams/drawing66.xml"/><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diagramColors" Target="../diagrams/colors66.xml"/><Relationship Id="rId5" Type="http://schemas.openxmlformats.org/officeDocument/2006/relationships/diagramQuickStyle" Target="../diagrams/quickStyle66.xml"/><Relationship Id="rId4" Type="http://schemas.openxmlformats.org/officeDocument/2006/relationships/diagramLayout" Target="../diagrams/layout66.xml"/></Relationships>
</file>

<file path=ppt/slides/_rels/slide8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67.xml"/><Relationship Id="rId2" Type="http://schemas.openxmlformats.org/officeDocument/2006/relationships/diagramData" Target="../diagrams/data67.xml"/><Relationship Id="rId1" Type="http://schemas.openxmlformats.org/officeDocument/2006/relationships/slideLayout" Target="../slideLayouts/slideLayout5.xml"/><Relationship Id="rId6" Type="http://schemas.microsoft.com/office/2007/relationships/diagramDrawing" Target="../diagrams/drawing67.xml"/><Relationship Id="rId5" Type="http://schemas.openxmlformats.org/officeDocument/2006/relationships/diagramColors" Target="../diagrams/colors67.xml"/><Relationship Id="rId4" Type="http://schemas.openxmlformats.org/officeDocument/2006/relationships/diagramQuickStyle" Target="../diagrams/quickStyle67.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68.xml"/><Relationship Id="rId2" Type="http://schemas.openxmlformats.org/officeDocument/2006/relationships/diagramData" Target="../diagrams/data68.xml"/><Relationship Id="rId1" Type="http://schemas.openxmlformats.org/officeDocument/2006/relationships/slideLayout" Target="../slideLayouts/slideLayout6.xml"/><Relationship Id="rId6" Type="http://schemas.microsoft.com/office/2007/relationships/diagramDrawing" Target="../diagrams/drawing68.xml"/><Relationship Id="rId5" Type="http://schemas.openxmlformats.org/officeDocument/2006/relationships/diagramColors" Target="../diagrams/colors68.xml"/><Relationship Id="rId4" Type="http://schemas.openxmlformats.org/officeDocument/2006/relationships/diagramQuickStyle" Target="../diagrams/quickStyle68.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69.xml"/><Relationship Id="rId2" Type="http://schemas.openxmlformats.org/officeDocument/2006/relationships/diagramData" Target="../diagrams/data69.xml"/><Relationship Id="rId1" Type="http://schemas.openxmlformats.org/officeDocument/2006/relationships/slideLayout" Target="../slideLayouts/slideLayout6.xml"/><Relationship Id="rId6" Type="http://schemas.microsoft.com/office/2007/relationships/diagramDrawing" Target="../diagrams/drawing69.xml"/><Relationship Id="rId5" Type="http://schemas.openxmlformats.org/officeDocument/2006/relationships/diagramColors" Target="../diagrams/colors69.xml"/><Relationship Id="rId4" Type="http://schemas.openxmlformats.org/officeDocument/2006/relationships/diagramQuickStyle" Target="../diagrams/quickStyle69.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70.xml"/><Relationship Id="rId7" Type="http://schemas.microsoft.com/office/2007/relationships/diagramDrawing" Target="../diagrams/drawing70.xml"/><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diagramColors" Target="../diagrams/colors70.xml"/><Relationship Id="rId5" Type="http://schemas.openxmlformats.org/officeDocument/2006/relationships/diagramQuickStyle" Target="../diagrams/quickStyle70.xml"/><Relationship Id="rId4" Type="http://schemas.openxmlformats.org/officeDocument/2006/relationships/diagramLayout" Target="../diagrams/layout70.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71.xml"/><Relationship Id="rId2" Type="http://schemas.openxmlformats.org/officeDocument/2006/relationships/diagramData" Target="../diagrams/data71.xml"/><Relationship Id="rId1" Type="http://schemas.openxmlformats.org/officeDocument/2006/relationships/slideLayout" Target="../slideLayouts/slideLayout6.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s>
</file>

<file path=ppt/slides/_rels/slide95.xml.rels><?xml version="1.0" encoding="UTF-8" standalone="yes"?>
<Relationships xmlns="http://schemas.openxmlformats.org/package/2006/relationships"><Relationship Id="rId8" Type="http://schemas.openxmlformats.org/officeDocument/2006/relationships/diagramLayout" Target="../diagrams/layout73.xml"/><Relationship Id="rId3" Type="http://schemas.openxmlformats.org/officeDocument/2006/relationships/diagramLayout" Target="../diagrams/layout72.xml"/><Relationship Id="rId7" Type="http://schemas.openxmlformats.org/officeDocument/2006/relationships/diagramData" Target="../diagrams/data73.xml"/><Relationship Id="rId2" Type="http://schemas.openxmlformats.org/officeDocument/2006/relationships/diagramData" Target="../diagrams/data72.xml"/><Relationship Id="rId1" Type="http://schemas.openxmlformats.org/officeDocument/2006/relationships/slideLayout" Target="../slideLayouts/slideLayout1.xml"/><Relationship Id="rId6" Type="http://schemas.microsoft.com/office/2007/relationships/diagramDrawing" Target="../diagrams/drawing72.xml"/><Relationship Id="rId11" Type="http://schemas.microsoft.com/office/2007/relationships/diagramDrawing" Target="../diagrams/drawing73.xml"/><Relationship Id="rId5" Type="http://schemas.openxmlformats.org/officeDocument/2006/relationships/diagramColors" Target="../diagrams/colors72.xml"/><Relationship Id="rId10" Type="http://schemas.openxmlformats.org/officeDocument/2006/relationships/diagramColors" Target="../diagrams/colors73.xml"/><Relationship Id="rId4" Type="http://schemas.openxmlformats.org/officeDocument/2006/relationships/diagramQuickStyle" Target="../diagrams/quickStyle72.xml"/><Relationship Id="rId9" Type="http://schemas.openxmlformats.org/officeDocument/2006/relationships/diagramQuickStyle" Target="../diagrams/quickStyle73.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74.xml"/><Relationship Id="rId7" Type="http://schemas.microsoft.com/office/2007/relationships/diagramDrawing" Target="../diagrams/drawing74.xml"/><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diagramColors" Target="../diagrams/colors74.xml"/><Relationship Id="rId5" Type="http://schemas.openxmlformats.org/officeDocument/2006/relationships/diagramQuickStyle" Target="../diagrams/quickStyle74.xml"/><Relationship Id="rId4" Type="http://schemas.openxmlformats.org/officeDocument/2006/relationships/diagramLayout" Target="../diagrams/layout7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75.xml"/><Relationship Id="rId7" Type="http://schemas.microsoft.com/office/2007/relationships/diagramDrawing" Target="../diagrams/drawing75.xml"/><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diagramColors" Target="../diagrams/colors75.xml"/><Relationship Id="rId5" Type="http://schemas.openxmlformats.org/officeDocument/2006/relationships/diagramQuickStyle" Target="../diagrams/quickStyle75.xml"/><Relationship Id="rId4" Type="http://schemas.openxmlformats.org/officeDocument/2006/relationships/diagramLayout" Target="../diagrams/layout75.xml"/></Relationships>
</file>

<file path=ppt/slides/_rels/slide99.xml.rels><?xml version="1.0" encoding="UTF-8" standalone="yes"?>
<Relationships xmlns="http://schemas.openxmlformats.org/package/2006/relationships"><Relationship Id="rId8" Type="http://schemas.microsoft.com/office/2007/relationships/diagramDrawing" Target="../diagrams/drawing76.xml"/><Relationship Id="rId3" Type="http://schemas.openxmlformats.org/officeDocument/2006/relationships/image" Target="../media/image4.png"/><Relationship Id="rId7" Type="http://schemas.openxmlformats.org/officeDocument/2006/relationships/diagramColors" Target="../diagrams/colors76.xml"/><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diagramQuickStyle" Target="../diagrams/quickStyle76.xml"/><Relationship Id="rId5" Type="http://schemas.openxmlformats.org/officeDocument/2006/relationships/diagramLayout" Target="../diagrams/layout76.xml"/><Relationship Id="rId4" Type="http://schemas.openxmlformats.org/officeDocument/2006/relationships/diagramData" Target="../diagrams/data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extLst>
              <p:ext uri="{D42A27DB-BD31-4B8C-83A1-F6EECF244321}">
                <p14:modId xmlns:p14="http://schemas.microsoft.com/office/powerpoint/2010/main" val="1356332215"/>
              </p:ext>
            </p:extLst>
          </p:nvPr>
        </p:nvGraphicFramePr>
        <p:xfrm>
          <a:off x="577212" y="266313"/>
          <a:ext cx="8229600" cy="5668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descr="K:\PRODUCTS\POSTERS\Poster-6PillarsIllustratedPoster\6IllustratedPoste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94927" y="2709334"/>
            <a:ext cx="3886200" cy="370723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Heptagon 1"/>
          <p:cNvSpPr/>
          <p:nvPr/>
        </p:nvSpPr>
        <p:spPr>
          <a:xfrm>
            <a:off x="7112000" y="2971800"/>
            <a:ext cx="1701800" cy="1549400"/>
          </a:xfrm>
          <a:prstGeom prst="heptagon">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r>
              <a:rPr lang="en-US" sz="3400" b="1" dirty="0">
                <a:solidFill>
                  <a:schemeClr val="bg1"/>
                </a:solidFill>
                <a:effectLst>
                  <a:outerShdw blurRad="38100" dist="38100" dir="2700000" algn="tl">
                    <a:srgbClr val="000000">
                      <a:alpha val="43137"/>
                    </a:srgbClr>
                  </a:outerShdw>
                </a:effectLst>
              </a:rPr>
              <a:t>Day 1</a:t>
            </a:r>
          </a:p>
        </p:txBody>
      </p:sp>
    </p:spTree>
    <p:extLst>
      <p:ext uri="{BB962C8B-B14F-4D97-AF65-F5344CB8AC3E}">
        <p14:creationId xmlns:p14="http://schemas.microsoft.com/office/powerpoint/2010/main" val="153227934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half" idx="2"/>
          </p:nvPr>
        </p:nvSpPr>
        <p:spPr>
          <a:xfrm>
            <a:off x="264795" y="1058408"/>
            <a:ext cx="8431866" cy="4894561"/>
          </a:xfrm>
        </p:spPr>
        <p:txBody>
          <a:bodyPr/>
          <a:lstStyle/>
          <a:p>
            <a:pPr lvl="0"/>
            <a:r>
              <a:rPr lang="en-US" sz="2800" b="0" dirty="0">
                <a:solidFill>
                  <a:schemeClr val="tx1"/>
                </a:solidFill>
              </a:rPr>
              <a:t>Count off by: 1) Academic, 2) Social/Emotional 3) Character 4) School Climate. Form two circles: Academic and Social/Emotional inside facing Character and Climate outside </a:t>
            </a:r>
            <a:endParaRPr lang="en-GB" sz="2800" b="0" dirty="0">
              <a:solidFill>
                <a:schemeClr val="tx1"/>
              </a:solidFill>
            </a:endParaRPr>
          </a:p>
          <a:p>
            <a:pPr lvl="0"/>
            <a:r>
              <a:rPr lang="en-US" sz="2800" b="0" dirty="0">
                <a:solidFill>
                  <a:schemeClr val="tx1"/>
                </a:solidFill>
              </a:rPr>
              <a:t>Outer to Inner: What is the most inspirational movie you’ve seen? Why?  Inner-Outer: Who was your favorite teacher? Why? </a:t>
            </a:r>
            <a:endParaRPr lang="en-GB" sz="2800" b="0" dirty="0">
              <a:solidFill>
                <a:schemeClr val="tx1"/>
              </a:solidFill>
            </a:endParaRPr>
          </a:p>
          <a:p>
            <a:pPr lvl="0" algn="r"/>
            <a:r>
              <a:rPr lang="en-US" sz="2800" dirty="0">
                <a:solidFill>
                  <a:srgbClr val="800000"/>
                </a:solidFill>
              </a:rPr>
              <a:t>Inner circle: move clockwise two spaces</a:t>
            </a:r>
            <a:r>
              <a:rPr lang="en-US" sz="2800" b="0" dirty="0">
                <a:solidFill>
                  <a:schemeClr val="tx1"/>
                </a:solidFill>
              </a:rPr>
              <a:t>. </a:t>
            </a:r>
          </a:p>
          <a:p>
            <a:pPr lvl="0"/>
            <a:r>
              <a:rPr lang="en-US" sz="2800" b="0" dirty="0">
                <a:solidFill>
                  <a:schemeClr val="tx1"/>
                </a:solidFill>
              </a:rPr>
              <a:t>Outer-Inner: What is the best experience you have had personally as a student? What made it so good? Inner-Outer: What was the most satisfying work experience you’ve had.  </a:t>
            </a:r>
            <a:endParaRPr lang="en-GB" sz="2800" dirty="0"/>
          </a:p>
        </p:txBody>
      </p:sp>
      <p:grpSp>
        <p:nvGrpSpPr>
          <p:cNvPr id="4" name="Group 3"/>
          <p:cNvGrpSpPr/>
          <p:nvPr/>
        </p:nvGrpSpPr>
        <p:grpSpPr>
          <a:xfrm>
            <a:off x="1373123" y="313695"/>
            <a:ext cx="6705600" cy="534451"/>
            <a:chOff x="0" y="151347"/>
            <a:chExt cx="6705600" cy="534451"/>
          </a:xfrm>
          <a:solidFill>
            <a:srgbClr val="800000"/>
          </a:solidFill>
          <a:scene3d>
            <a:camera prst="orthographicFront"/>
            <a:lightRig rig="flat" dir="t"/>
          </a:scene3d>
        </p:grpSpPr>
        <p:sp>
          <p:nvSpPr>
            <p:cNvPr id="5" name="Rounded Rectangle 4"/>
            <p:cNvSpPr/>
            <p:nvPr/>
          </p:nvSpPr>
          <p:spPr>
            <a:xfrm>
              <a:off x="0" y="151347"/>
              <a:ext cx="6705600" cy="534451"/>
            </a:xfrm>
            <a:prstGeom prst="roundRect">
              <a:avLst/>
            </a:prstGeom>
            <a:grpFill/>
            <a:sp3d prstMaterial="plastic">
              <a:bevelT w="120900" h="88900"/>
              <a:bevelB w="88900" h="31750" prst="angle"/>
            </a:sp3d>
          </p:spPr>
          <p:style>
            <a:lnRef idx="0">
              <a:schemeClr val="accent6"/>
            </a:lnRef>
            <a:fillRef idx="3">
              <a:schemeClr val="accent6"/>
            </a:fillRef>
            <a:effectRef idx="3">
              <a:schemeClr val="accent6"/>
            </a:effectRef>
            <a:fontRef idx="minor">
              <a:schemeClr val="lt1"/>
            </a:fontRef>
          </p:style>
        </p:sp>
        <p:sp>
          <p:nvSpPr>
            <p:cNvPr id="6" name="Rounded Rectangle 4"/>
            <p:cNvSpPr/>
            <p:nvPr/>
          </p:nvSpPr>
          <p:spPr>
            <a:xfrm>
              <a:off x="26090" y="177437"/>
              <a:ext cx="6653420" cy="482271"/>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i="0" kern="1200" dirty="0">
                  <a:solidFill>
                    <a:schemeClr val="bg1"/>
                  </a:solidFill>
                  <a:latin typeface="Arial Black"/>
                  <a:cs typeface="Arial Black"/>
                </a:rPr>
                <a:t>Circle Within a Circle</a:t>
              </a:r>
              <a:endParaRPr lang="en-US" sz="3200" kern="1200" dirty="0">
                <a:solidFill>
                  <a:schemeClr val="bg1"/>
                </a:solidFill>
                <a:latin typeface="Arial Black"/>
                <a:cs typeface="Arial Black"/>
              </a:endParaRPr>
            </a:p>
          </p:txBody>
        </p:sp>
      </p:grpSp>
    </p:spTree>
    <p:extLst>
      <p:ext uri="{BB962C8B-B14F-4D97-AF65-F5344CB8AC3E}">
        <p14:creationId xmlns:p14="http://schemas.microsoft.com/office/powerpoint/2010/main" val="35515752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40D429-E7DF-9549-B194-F0720EFF55E5}"/>
              </a:ext>
            </a:extLst>
          </p:cNvPr>
          <p:cNvSpPr txBox="1"/>
          <p:nvPr/>
        </p:nvSpPr>
        <p:spPr>
          <a:xfrm>
            <a:off x="0" y="1802368"/>
            <a:ext cx="9144000"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CHARACTER COUNTS! is a project of</a:t>
            </a:r>
          </a:p>
        </p:txBody>
      </p:sp>
      <p:pic>
        <p:nvPicPr>
          <p:cNvPr id="4" name="Picture 3">
            <a:extLst>
              <a:ext uri="{FF2B5EF4-FFF2-40B4-BE49-F238E27FC236}">
                <a16:creationId xmlns:a16="http://schemas.microsoft.com/office/drawing/2014/main" id="{BBA2147E-1B3E-8645-B5B5-216BAD2FC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810" y="2533650"/>
            <a:ext cx="6634380" cy="1098550"/>
          </a:xfrm>
          <a:prstGeom prst="rect">
            <a:avLst/>
          </a:prstGeom>
        </p:spPr>
      </p:pic>
      <p:sp>
        <p:nvSpPr>
          <p:cNvPr id="5" name="TextBox 4">
            <a:extLst>
              <a:ext uri="{FF2B5EF4-FFF2-40B4-BE49-F238E27FC236}">
                <a16:creationId xmlns:a16="http://schemas.microsoft.com/office/drawing/2014/main" id="{6D0FFD5E-35A5-9241-96DB-5681AEF5E060}"/>
              </a:ext>
            </a:extLst>
          </p:cNvPr>
          <p:cNvSpPr txBox="1"/>
          <p:nvPr/>
        </p:nvSpPr>
        <p:spPr>
          <a:xfrm>
            <a:off x="977900" y="4686300"/>
            <a:ext cx="7188200" cy="646331"/>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CHARACTER COUNTS! and the Six Pillars of Character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are trademarks of the Josephson Institute.</a:t>
            </a:r>
          </a:p>
        </p:txBody>
      </p:sp>
    </p:spTree>
    <p:extLst>
      <p:ext uri="{BB962C8B-B14F-4D97-AF65-F5344CB8AC3E}">
        <p14:creationId xmlns:p14="http://schemas.microsoft.com/office/powerpoint/2010/main" val="1428936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4294967295"/>
          </p:nvPr>
        </p:nvSpPr>
        <p:spPr>
          <a:xfrm>
            <a:off x="457200" y="192438"/>
            <a:ext cx="8229600" cy="6292714"/>
          </a:xfrm>
          <a:prstGeom prst="rect">
            <a:avLst/>
          </a:prstGeom>
        </p:spPr>
        <p:txBody>
          <a:bodyPr/>
          <a:lstStyle/>
          <a:p>
            <a:pPr lvl="0"/>
            <a:r>
              <a:rPr lang="en-US" b="0" dirty="0">
                <a:solidFill>
                  <a:schemeClr val="tx1"/>
                </a:solidFill>
                <a:effectLst>
                  <a:outerShdw blurRad="38100" dist="38100" dir="2700000" algn="tl">
                    <a:srgbClr val="000000">
                      <a:alpha val="43137"/>
                    </a:srgbClr>
                  </a:outerShdw>
                </a:effectLst>
              </a:rPr>
              <a:t>Outer circle: move four spaces clockwise. </a:t>
            </a:r>
            <a:r>
              <a:rPr lang="en-US" b="0" dirty="0">
                <a:solidFill>
                  <a:schemeClr val="tx1"/>
                </a:solidFill>
              </a:rPr>
              <a:t>Outer-Inner: Who has had the most impact on your character? How did he/she do it? Inner-Outer: Describe a situation where you think you had a permanent impact on the values of a young person (other than a member of your family). </a:t>
            </a:r>
          </a:p>
          <a:p>
            <a:pPr lvl="1"/>
            <a:r>
              <a:rPr lang="en-US" dirty="0">
                <a:solidFill>
                  <a:srgbClr val="800000"/>
                </a:solidFill>
                <a:effectLst>
                  <a:outerShdw blurRad="38100" dist="38100" dir="2700000" algn="tl">
                    <a:srgbClr val="000000">
                      <a:alpha val="43137"/>
                    </a:srgbClr>
                  </a:outerShdw>
                </a:effectLst>
              </a:rPr>
              <a:t>Inner circle: move two spaces to the right; Outer: move four spaces to the left. </a:t>
            </a:r>
          </a:p>
          <a:p>
            <a:pPr lvl="0"/>
            <a:r>
              <a:rPr lang="en-US" b="0" dirty="0">
                <a:solidFill>
                  <a:schemeClr val="tx1"/>
                </a:solidFill>
              </a:rPr>
              <a:t>What feelings did the Game of Hope video about the team that cheered for their opponents evoke in you? Why?</a:t>
            </a:r>
            <a:endParaRPr lang="en-US" b="0" dirty="0">
              <a:solidFill>
                <a:schemeClr val="tx1"/>
              </a:solidFill>
              <a:effectLst>
                <a:outerShdw blurRad="38100" dist="38100" dir="2700000" algn="tl">
                  <a:srgbClr val="000000">
                    <a:alpha val="43137"/>
                  </a:srgbClr>
                </a:outerShdw>
              </a:effectLst>
            </a:endParaRPr>
          </a:p>
          <a:p>
            <a:pPr lvl="1"/>
            <a:r>
              <a:rPr lang="en-US" dirty="0">
                <a:solidFill>
                  <a:srgbClr val="800000"/>
                </a:solidFill>
                <a:effectLst>
                  <a:outerShdw blurRad="38100" dist="38100" dir="2700000" algn="tl">
                    <a:srgbClr val="000000">
                      <a:alpha val="43137"/>
                    </a:srgbClr>
                  </a:outerShdw>
                </a:effectLst>
              </a:rPr>
              <a:t>Inner circle change places with outer circle so inner becomes outer and vice versa.</a:t>
            </a:r>
          </a:p>
          <a:p>
            <a:pPr lvl="0"/>
            <a:r>
              <a:rPr lang="en-US" b="0" dirty="0">
                <a:solidFill>
                  <a:schemeClr val="tx1"/>
                </a:solidFill>
                <a:effectLst>
                  <a:outerShdw blurRad="38100" dist="38100" dir="2700000" algn="tl">
                    <a:srgbClr val="000000">
                      <a:alpha val="43137"/>
                    </a:srgbClr>
                  </a:outerShdw>
                </a:effectLst>
              </a:rPr>
              <a:t> Inner move clockwise five spaces. </a:t>
            </a:r>
            <a:r>
              <a:rPr lang="en-US" b="0" dirty="0">
                <a:solidFill>
                  <a:schemeClr val="tx1"/>
                </a:solidFill>
              </a:rPr>
              <a:t>Outer-Inner: What are your concerns about implementing CHARACTER COUNTS! 6.0? Inner-Outer: Respond to all the stated concerns.</a:t>
            </a:r>
            <a:endParaRPr lang="en-US" b="0" dirty="0">
              <a:solidFill>
                <a:schemeClr val="tx1"/>
              </a:solidFill>
              <a:effectLst>
                <a:outerShdw blurRad="38100" dist="38100" dir="2700000" algn="tl">
                  <a:srgbClr val="000000">
                    <a:alpha val="43137"/>
                  </a:srgbClr>
                </a:outerShdw>
              </a:effectLst>
            </a:endParaRPr>
          </a:p>
          <a:p>
            <a:endParaRPr lang="en-GB" sz="2800" dirty="0"/>
          </a:p>
        </p:txBody>
      </p:sp>
    </p:spTree>
    <p:extLst>
      <p:ext uri="{BB962C8B-B14F-4D97-AF65-F5344CB8AC3E}">
        <p14:creationId xmlns:p14="http://schemas.microsoft.com/office/powerpoint/2010/main" val="4180960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a:prstGeom prst="rect">
            <a:avLst/>
          </a:prstGeom>
          <a:solidFill>
            <a:schemeClr val="accent1">
              <a:lumMod val="75000"/>
            </a:schemeClr>
          </a:solidFill>
        </p:spPr>
        <p:style>
          <a:lnRef idx="0">
            <a:schemeClr val="accent2"/>
          </a:lnRef>
          <a:fillRef idx="3">
            <a:schemeClr val="accent2"/>
          </a:fillRef>
          <a:effectRef idx="3">
            <a:schemeClr val="accent2"/>
          </a:effectRef>
          <a:fontRef idx="minor">
            <a:schemeClr val="lt1"/>
          </a:fontRef>
        </p:style>
        <p:txBody>
          <a:bodyPr/>
          <a:lstStyle/>
          <a:p>
            <a:r>
              <a:rPr lang="en-US" sz="3400" b="0" dirty="0">
                <a:effectLst>
                  <a:outerShdw blurRad="38100" dist="38100" dir="2700000" algn="tl">
                    <a:srgbClr val="000000">
                      <a:alpha val="43137"/>
                    </a:srgbClr>
                  </a:outerShdw>
                </a:effectLst>
                <a:latin typeface="Arial Black"/>
                <a:cs typeface="Arial Black"/>
              </a:rPr>
              <a:t>Teaching/Learning Objectives </a:t>
            </a:r>
            <a:br>
              <a:rPr lang="en-US" sz="3400" b="0" dirty="0">
                <a:effectLst>
                  <a:outerShdw blurRad="38100" dist="38100" dir="2700000" algn="tl">
                    <a:srgbClr val="000000">
                      <a:alpha val="43137"/>
                    </a:srgbClr>
                  </a:outerShdw>
                </a:effectLst>
                <a:latin typeface="Arial Black"/>
                <a:cs typeface="Arial Black"/>
              </a:rPr>
            </a:br>
            <a:r>
              <a:rPr lang="en-US" sz="3400" b="0" dirty="0">
                <a:effectLst>
                  <a:outerShdw blurRad="38100" dist="38100" dir="2700000" algn="tl">
                    <a:srgbClr val="000000">
                      <a:alpha val="43137"/>
                    </a:srgbClr>
                  </a:outerShdw>
                </a:effectLst>
                <a:latin typeface="Arial Black"/>
                <a:cs typeface="Arial Black"/>
              </a:rPr>
              <a:t>of Circle Within a Circle Activity</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590569448"/>
              </p:ext>
            </p:extLst>
          </p:nvPr>
        </p:nvGraphicFramePr>
        <p:xfrm>
          <a:off x="457200" y="1600200"/>
          <a:ext cx="8229600" cy="439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5029200" y="6158468"/>
            <a:ext cx="2667000" cy="369332"/>
          </a:xfrm>
          <a:prstGeom prst="rect">
            <a:avLst/>
          </a:prstGeom>
          <a:noFill/>
        </p:spPr>
        <p:txBody>
          <a:bodyPr wrap="square" rtlCol="0">
            <a:spAutoFit/>
          </a:bodyPr>
          <a:lstStyle/>
          <a:p>
            <a:r>
              <a:rPr lang="en-US" dirty="0"/>
              <a:t>Worksheet 3 – Page 6</a:t>
            </a:r>
          </a:p>
        </p:txBody>
      </p:sp>
    </p:spTree>
    <p:extLst>
      <p:ext uri="{BB962C8B-B14F-4D97-AF65-F5344CB8AC3E}">
        <p14:creationId xmlns:p14="http://schemas.microsoft.com/office/powerpoint/2010/main" val="347189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graphicEl>
                                              <a:dgm id="{ACA7AAE5-63ED-4313-B538-7853C226F8BB}"/>
                                            </p:graphicEl>
                                          </p:spTgt>
                                        </p:tgtEl>
                                        <p:attrNameLst>
                                          <p:attrName>style.visibility</p:attrName>
                                        </p:attrNameLst>
                                      </p:cBhvr>
                                      <p:to>
                                        <p:strVal val="visible"/>
                                      </p:to>
                                    </p:set>
                                    <p:anim calcmode="lin" valueType="num">
                                      <p:cBhvr additive="base">
                                        <p:cTn id="7" dur="500" fill="hold"/>
                                        <p:tgtEl>
                                          <p:spTgt spid="4">
                                            <p:graphicEl>
                                              <a:dgm id="{ACA7AAE5-63ED-4313-B538-7853C226F8BB}"/>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graphicEl>
                                              <a:dgm id="{ACA7AAE5-63ED-4313-B538-7853C226F8BB}"/>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graphicEl>
                                              <a:dgm id="{8E21D565-EF45-4794-AF48-FAE61FE98432}"/>
                                            </p:graphicEl>
                                          </p:spTgt>
                                        </p:tgtEl>
                                        <p:attrNameLst>
                                          <p:attrName>style.visibility</p:attrName>
                                        </p:attrNameLst>
                                      </p:cBhvr>
                                      <p:to>
                                        <p:strVal val="visible"/>
                                      </p:to>
                                    </p:set>
                                    <p:anim calcmode="lin" valueType="num">
                                      <p:cBhvr additive="base">
                                        <p:cTn id="13" dur="500" fill="hold"/>
                                        <p:tgtEl>
                                          <p:spTgt spid="4">
                                            <p:graphicEl>
                                              <a:dgm id="{8E21D565-EF45-4794-AF48-FAE61FE98432}"/>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graphicEl>
                                              <a:dgm id="{8E21D565-EF45-4794-AF48-FAE61FE98432}"/>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graphicEl>
                                              <a:dgm id="{03438CBE-BB37-4981-A4B5-A180C63EE698}"/>
                                            </p:graphicEl>
                                          </p:spTgt>
                                        </p:tgtEl>
                                        <p:attrNameLst>
                                          <p:attrName>style.visibility</p:attrName>
                                        </p:attrNameLst>
                                      </p:cBhvr>
                                      <p:to>
                                        <p:strVal val="visible"/>
                                      </p:to>
                                    </p:set>
                                    <p:anim calcmode="lin" valueType="num">
                                      <p:cBhvr additive="base">
                                        <p:cTn id="19" dur="500" fill="hold"/>
                                        <p:tgtEl>
                                          <p:spTgt spid="4">
                                            <p:graphicEl>
                                              <a:dgm id="{03438CBE-BB37-4981-A4B5-A180C63EE698}"/>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graphicEl>
                                              <a:dgm id="{03438CBE-BB37-4981-A4B5-A180C63EE698}"/>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graphicEl>
                                              <a:dgm id="{90BD0BBC-6DCC-4E90-B7C9-41E8E90859CB}"/>
                                            </p:graphicEl>
                                          </p:spTgt>
                                        </p:tgtEl>
                                        <p:attrNameLst>
                                          <p:attrName>style.visibility</p:attrName>
                                        </p:attrNameLst>
                                      </p:cBhvr>
                                      <p:to>
                                        <p:strVal val="visible"/>
                                      </p:to>
                                    </p:set>
                                    <p:anim calcmode="lin" valueType="num">
                                      <p:cBhvr additive="base">
                                        <p:cTn id="25" dur="500" fill="hold"/>
                                        <p:tgtEl>
                                          <p:spTgt spid="4">
                                            <p:graphicEl>
                                              <a:dgm id="{90BD0BBC-6DCC-4E90-B7C9-41E8E90859CB}"/>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graphicEl>
                                              <a:dgm id="{90BD0BBC-6DCC-4E90-B7C9-41E8E90859CB}"/>
                                            </p:graphic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
                                            <p:graphicEl>
                                              <a:dgm id="{CB43E958-434B-4BC2-8EEF-018F82A35FBB}"/>
                                            </p:graphicEl>
                                          </p:spTgt>
                                        </p:tgtEl>
                                        <p:attrNameLst>
                                          <p:attrName>style.visibility</p:attrName>
                                        </p:attrNameLst>
                                      </p:cBhvr>
                                      <p:to>
                                        <p:strVal val="visible"/>
                                      </p:to>
                                    </p:set>
                                    <p:anim calcmode="lin" valueType="num">
                                      <p:cBhvr additive="base">
                                        <p:cTn id="31" dur="500" fill="hold"/>
                                        <p:tgtEl>
                                          <p:spTgt spid="4">
                                            <p:graphicEl>
                                              <a:dgm id="{CB43E958-434B-4BC2-8EEF-018F82A35FBB}"/>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graphicEl>
                                              <a:dgm id="{CB43E958-434B-4BC2-8EEF-018F82A35FBB}"/>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242762818"/>
              </p:ext>
            </p:extLst>
          </p:nvPr>
        </p:nvGraphicFramePr>
        <p:xfrm>
          <a:off x="457200" y="159175"/>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Content Placeholder 2"/>
          <p:cNvGraphicFramePr>
            <a:graphicFrameLocks noGrp="1"/>
          </p:cNvGraphicFramePr>
          <p:nvPr>
            <p:ph idx="4294967295"/>
            <p:extLst>
              <p:ext uri="{D42A27DB-BD31-4B8C-83A1-F6EECF244321}">
                <p14:modId xmlns:p14="http://schemas.microsoft.com/office/powerpoint/2010/main" val="199428977"/>
              </p:ext>
            </p:extLst>
          </p:nvPr>
        </p:nvGraphicFramePr>
        <p:xfrm>
          <a:off x="457200" y="1443284"/>
          <a:ext cx="8229600" cy="49648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978839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949309549"/>
              </p:ext>
            </p:extLst>
          </p:nvPr>
        </p:nvGraphicFramePr>
        <p:xfrm>
          <a:off x="457200" y="381000"/>
          <a:ext cx="8432800" cy="5745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8636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3498041776"/>
              </p:ext>
            </p:extLst>
          </p:nvPr>
        </p:nvGraphicFramePr>
        <p:xfrm>
          <a:off x="1524000" y="454055"/>
          <a:ext cx="6096000" cy="1123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228600" y="1720402"/>
            <a:ext cx="5810601" cy="2062103"/>
          </a:xfrm>
          <a:prstGeom prst="rect">
            <a:avLst/>
          </a:prstGeom>
          <a:solidFill>
            <a:schemeClr val="accent2">
              <a:lumMod val="60000"/>
              <a:lumOff val="40000"/>
            </a:schemeClr>
          </a:solidFill>
        </p:spPr>
        <p:txBody>
          <a:bodyPr wrap="square" rtlCol="0">
            <a:spAutoFit/>
          </a:bodyPr>
          <a:lstStyle/>
          <a:p>
            <a:endParaRPr lang="en-US" sz="900" dirty="0"/>
          </a:p>
          <a:p>
            <a:r>
              <a:rPr lang="en-US" sz="2200" dirty="0"/>
              <a:t>Training Workbook</a:t>
            </a:r>
          </a:p>
          <a:p>
            <a:pPr marL="285750" indent="-285750">
              <a:buFont typeface="Arial"/>
              <a:buChar char="•"/>
            </a:pPr>
            <a:r>
              <a:rPr lang="en-US" sz="2200" dirty="0"/>
              <a:t>PPT slides converted to text</a:t>
            </a:r>
          </a:p>
          <a:p>
            <a:pPr marL="285750" indent="-285750">
              <a:buFont typeface="Arial"/>
              <a:buChar char="•"/>
            </a:pPr>
            <a:r>
              <a:rPr lang="en-US" sz="2200" dirty="0"/>
              <a:t>Worksheets and activities </a:t>
            </a:r>
          </a:p>
          <a:p>
            <a:pPr marL="285750" indent="-285750">
              <a:buFont typeface="Arial"/>
              <a:buChar char="•"/>
            </a:pPr>
            <a:r>
              <a:rPr lang="en-US" sz="2200" dirty="0"/>
              <a:t>PowerPoint slides</a:t>
            </a:r>
          </a:p>
          <a:p>
            <a:pPr marL="285750" indent="-285750">
              <a:buFont typeface="Arial"/>
              <a:buChar char="•"/>
            </a:pPr>
            <a:r>
              <a:rPr lang="en-US" sz="2200" dirty="0"/>
              <a:t>Addendum</a:t>
            </a:r>
          </a:p>
          <a:p>
            <a:endParaRPr lang="en-US" sz="900" dirty="0"/>
          </a:p>
        </p:txBody>
      </p:sp>
      <p:sp>
        <p:nvSpPr>
          <p:cNvPr id="11" name="TextBox 10"/>
          <p:cNvSpPr txBox="1"/>
          <p:nvPr/>
        </p:nvSpPr>
        <p:spPr>
          <a:xfrm>
            <a:off x="769616" y="4734698"/>
            <a:ext cx="7080468" cy="769441"/>
          </a:xfrm>
          <a:prstGeom prst="rect">
            <a:avLst/>
          </a:prstGeom>
          <a:solidFill>
            <a:srgbClr val="800000"/>
          </a:solidFill>
        </p:spPr>
        <p:txBody>
          <a:bodyPr wrap="square" rtlCol="0">
            <a:spAutoFit/>
          </a:bodyPr>
          <a:lstStyle/>
          <a:p>
            <a:r>
              <a:rPr lang="en-US" sz="2200" dirty="0">
                <a:solidFill>
                  <a:schemeClr val="bg1"/>
                </a:solidFill>
              </a:rPr>
              <a:t>Matrix of outcomes and instructional strategies in 1) Academic 2) Social and Emotional 3) Character</a:t>
            </a:r>
          </a:p>
        </p:txBody>
      </p:sp>
      <p:sp>
        <p:nvSpPr>
          <p:cNvPr id="3" name="TextBox 2"/>
          <p:cNvSpPr txBox="1"/>
          <p:nvPr/>
        </p:nvSpPr>
        <p:spPr>
          <a:xfrm>
            <a:off x="228600" y="5649098"/>
            <a:ext cx="8696660" cy="1046440"/>
          </a:xfrm>
          <a:prstGeom prst="rect">
            <a:avLst/>
          </a:prstGeom>
          <a:noFill/>
        </p:spPr>
        <p:txBody>
          <a:bodyPr wrap="square" rtlCol="0">
            <a:spAutoFit/>
          </a:bodyPr>
          <a:lstStyle/>
          <a:p>
            <a:r>
              <a:rPr lang="en-US" sz="2200" b="1" dirty="0"/>
              <a:t>All resources for the course can be downloaded at:</a:t>
            </a:r>
          </a:p>
          <a:p>
            <a:r>
              <a:rPr lang="en-US" sz="2200" b="1" dirty="0">
                <a:hlinkClick r:id="rId7"/>
              </a:rPr>
              <a:t>http://resources.charactercounts.org/free-resources/training/</a:t>
            </a:r>
            <a:endParaRPr lang="en-US" dirty="0"/>
          </a:p>
          <a:p>
            <a:endParaRPr lang="en-US" dirty="0"/>
          </a:p>
        </p:txBody>
      </p:sp>
      <p:sp>
        <p:nvSpPr>
          <p:cNvPr id="12" name="TextBox 11"/>
          <p:cNvSpPr txBox="1"/>
          <p:nvPr/>
        </p:nvSpPr>
        <p:spPr>
          <a:xfrm>
            <a:off x="718816" y="3820298"/>
            <a:ext cx="7080468" cy="769441"/>
          </a:xfrm>
          <a:prstGeom prst="rect">
            <a:avLst/>
          </a:prstGeom>
          <a:solidFill>
            <a:srgbClr val="008000"/>
          </a:solidFill>
        </p:spPr>
        <p:txBody>
          <a:bodyPr wrap="square" rtlCol="0">
            <a:spAutoFit/>
          </a:bodyPr>
          <a:lstStyle/>
          <a:p>
            <a:r>
              <a:rPr lang="en-US" sz="2200" dirty="0">
                <a:solidFill>
                  <a:schemeClr val="bg1"/>
                </a:solidFill>
              </a:rPr>
              <a:t>Model Standards in 1) Academic 2) Social and Emotional 3) Character Domains 4) School Climate</a:t>
            </a:r>
          </a:p>
        </p:txBody>
      </p:sp>
    </p:spTree>
    <p:extLst>
      <p:ext uri="{BB962C8B-B14F-4D97-AF65-F5344CB8AC3E}">
        <p14:creationId xmlns:p14="http://schemas.microsoft.com/office/powerpoint/2010/main" val="1501183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6"/>
          <p:cNvSpPr>
            <a:spLocks noGrp="1"/>
          </p:cNvSpPr>
          <p:nvPr>
            <p:ph type="title" idx="4294967295"/>
          </p:nvPr>
        </p:nvSpPr>
        <p:spPr>
          <a:xfrm>
            <a:off x="457200" y="274638"/>
            <a:ext cx="8229600" cy="1143000"/>
          </a:xfrm>
          <a:prstGeom prst="rect">
            <a:avLst/>
          </a:prstGeom>
        </p:spPr>
        <p:txBody>
          <a:bodyPr/>
          <a:lstStyle/>
          <a:p>
            <a:r>
              <a:rPr lang="en-US" altLang="en-US" sz="4400" b="0" dirty="0">
                <a:latin typeface="Arial Black"/>
                <a:cs typeface="Arial Black"/>
              </a:rPr>
              <a:t>Glad You Are Here! </a:t>
            </a:r>
            <a:br>
              <a:rPr lang="en-US" altLang="en-US" b="0" dirty="0">
                <a:latin typeface="Arial Black"/>
                <a:cs typeface="Arial Black"/>
              </a:rPr>
            </a:br>
            <a:endParaRPr lang="en-US" altLang="en-US" b="0" dirty="0">
              <a:latin typeface="Arial Black"/>
              <a:cs typeface="Arial Black"/>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51922171"/>
              </p:ext>
            </p:extLst>
          </p:nvPr>
        </p:nvGraphicFramePr>
        <p:xfrm>
          <a:off x="457200" y="808239"/>
          <a:ext cx="8229600" cy="6232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5844" name="TextBox 4"/>
          <p:cNvSpPr txBox="1">
            <a:spLocks noChangeArrowheads="1"/>
          </p:cNvSpPr>
          <p:nvPr/>
        </p:nvSpPr>
        <p:spPr bwMode="auto">
          <a:xfrm>
            <a:off x="304800" y="2971800"/>
            <a:ext cx="4419600"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002060"/>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rgbClr val="002060"/>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002060"/>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400">
                <a:solidFill>
                  <a:srgbClr val="1C3F95"/>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400">
                <a:solidFill>
                  <a:srgbClr val="1C3F95"/>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400">
                <a:solidFill>
                  <a:srgbClr val="1C3F95"/>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400">
                <a:solidFill>
                  <a:srgbClr val="1C3F95"/>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400">
                <a:solidFill>
                  <a:srgbClr val="1C3F95"/>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400">
                <a:solidFill>
                  <a:srgbClr val="1C3F95"/>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b="1" dirty="0">
                <a:solidFill>
                  <a:schemeClr val="tx1"/>
                </a:solidFill>
              </a:rPr>
              <a:t>Share your goals</a:t>
            </a:r>
            <a:r>
              <a:rPr lang="en-US" altLang="en-US" b="1" dirty="0">
                <a:solidFill>
                  <a:schemeClr val="tx1"/>
                </a:solidFill>
              </a:rPr>
              <a:t>:</a:t>
            </a:r>
          </a:p>
          <a:p>
            <a:pPr eaLnBrk="1" hangingPunct="1">
              <a:spcBef>
                <a:spcPct val="0"/>
              </a:spcBef>
              <a:buFontTx/>
              <a:buNone/>
            </a:pPr>
            <a:endParaRPr lang="en-US" altLang="en-US" sz="1800" dirty="0">
              <a:solidFill>
                <a:schemeClr val="tx1"/>
              </a:solidFill>
            </a:endParaRPr>
          </a:p>
        </p:txBody>
      </p:sp>
    </p:spTree>
    <p:extLst>
      <p:ext uri="{BB962C8B-B14F-4D97-AF65-F5344CB8AC3E}">
        <p14:creationId xmlns:p14="http://schemas.microsoft.com/office/powerpoint/2010/main" val="190987503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030148171"/>
              </p:ext>
            </p:extLst>
          </p:nvPr>
        </p:nvGraphicFramePr>
        <p:xfrm>
          <a:off x="254000" y="3378199"/>
          <a:ext cx="8483600" cy="2641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5124641" y="6237594"/>
            <a:ext cx="2667000" cy="369332"/>
          </a:xfrm>
          <a:prstGeom prst="rect">
            <a:avLst/>
          </a:prstGeom>
          <a:noFill/>
        </p:spPr>
        <p:txBody>
          <a:bodyPr wrap="square" rtlCol="0">
            <a:spAutoFit/>
          </a:bodyPr>
          <a:lstStyle/>
          <a:p>
            <a:r>
              <a:rPr lang="en-US" dirty="0"/>
              <a:t>Worksheet 4 – Page 7</a:t>
            </a:r>
          </a:p>
        </p:txBody>
      </p:sp>
      <p:graphicFrame>
        <p:nvGraphicFramePr>
          <p:cNvPr id="3" name="Diagram 2"/>
          <p:cNvGraphicFramePr/>
          <p:nvPr>
            <p:extLst>
              <p:ext uri="{D42A27DB-BD31-4B8C-83A1-F6EECF244321}">
                <p14:modId xmlns:p14="http://schemas.microsoft.com/office/powerpoint/2010/main" val="1479739689"/>
              </p:ext>
            </p:extLst>
          </p:nvPr>
        </p:nvGraphicFramePr>
        <p:xfrm>
          <a:off x="203200" y="177800"/>
          <a:ext cx="8636000" cy="3251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266952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139918480"/>
              </p:ext>
            </p:extLst>
          </p:nvPr>
        </p:nvGraphicFramePr>
        <p:xfrm>
          <a:off x="1718733" y="474134"/>
          <a:ext cx="5486400" cy="1098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4"/>
          <p:cNvSpPr/>
          <p:nvPr/>
        </p:nvSpPr>
        <p:spPr>
          <a:xfrm>
            <a:off x="1729496" y="1320800"/>
            <a:ext cx="5977202" cy="1075267"/>
          </a:xfrm>
          <a:prstGeom prst="rect">
            <a:avLst/>
          </a:prstGeom>
          <a:noFill/>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endParaRPr lang="en-US" sz="4000" b="1" kern="1200" dirty="0">
              <a:solidFill>
                <a:schemeClr val="bg1"/>
              </a:solidFill>
              <a:latin typeface="Arial" pitchFamily="34" charset="0"/>
              <a:cs typeface="Arial" pitchFamily="34" charset="0"/>
            </a:endParaRPr>
          </a:p>
        </p:txBody>
      </p:sp>
      <p:sp>
        <p:nvSpPr>
          <p:cNvPr id="6" name="Rectangle 5"/>
          <p:cNvSpPr/>
          <p:nvPr/>
        </p:nvSpPr>
        <p:spPr>
          <a:xfrm>
            <a:off x="412561" y="1488524"/>
            <a:ext cx="8341821" cy="1077218"/>
          </a:xfrm>
          <a:prstGeom prst="rect">
            <a:avLst/>
          </a:prstGeom>
        </p:spPr>
        <p:txBody>
          <a:bodyPr wrap="square">
            <a:spAutoFit/>
          </a:bodyPr>
          <a:lstStyle/>
          <a:p>
            <a:pPr algn="ctr"/>
            <a:r>
              <a:rPr lang="en-US" sz="3200" dirty="0">
                <a:latin typeface="BlairMdITC TT-Medium"/>
                <a:cs typeface="BlairMdITC TT-Medium"/>
              </a:rPr>
              <a:t>Creating a Positive Learning Environment</a:t>
            </a:r>
          </a:p>
        </p:txBody>
      </p:sp>
      <p:graphicFrame>
        <p:nvGraphicFramePr>
          <p:cNvPr id="2" name="Diagram 1"/>
          <p:cNvGraphicFramePr/>
          <p:nvPr>
            <p:extLst>
              <p:ext uri="{D42A27DB-BD31-4B8C-83A1-F6EECF244321}">
                <p14:modId xmlns:p14="http://schemas.microsoft.com/office/powerpoint/2010/main" val="3135255604"/>
              </p:ext>
            </p:extLst>
          </p:nvPr>
        </p:nvGraphicFramePr>
        <p:xfrm>
          <a:off x="176253" y="2559930"/>
          <a:ext cx="8923867" cy="295187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extBox 7"/>
          <p:cNvSpPr txBox="1"/>
          <p:nvPr/>
        </p:nvSpPr>
        <p:spPr>
          <a:xfrm>
            <a:off x="812800" y="5715001"/>
            <a:ext cx="7366000" cy="400110"/>
          </a:xfrm>
          <a:prstGeom prst="rect">
            <a:avLst/>
          </a:prstGeom>
          <a:noFill/>
        </p:spPr>
        <p:txBody>
          <a:bodyPr wrap="square" rtlCol="0">
            <a:spAutoFit/>
          </a:bodyPr>
          <a:lstStyle/>
          <a:p>
            <a:pPr algn="r"/>
            <a:r>
              <a:rPr lang="en-US" sz="2000" dirty="0"/>
              <a:t>Worksheet 5 – Page 8</a:t>
            </a:r>
          </a:p>
        </p:txBody>
      </p:sp>
    </p:spTree>
    <p:extLst>
      <p:ext uri="{BB962C8B-B14F-4D97-AF65-F5344CB8AC3E}">
        <p14:creationId xmlns:p14="http://schemas.microsoft.com/office/powerpoint/2010/main" val="38769377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
                                            <p:graphicEl>
                                              <a:dgm id="{49BD910B-BB78-0E4A-A834-C9B4076ED5F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2">
                                            <p:graphicEl>
                                              <a:dgm id="{A5AE23D7-97AC-AE4C-A9FA-BBC8D9074ED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2">
                                            <p:graphicEl>
                                              <a:dgm id="{62086201-DABB-1241-B9FB-6F69F136FB7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18" name="Group 5"/>
          <p:cNvGrpSpPr>
            <a:grpSpLocks/>
          </p:cNvGrpSpPr>
          <p:nvPr/>
        </p:nvGrpSpPr>
        <p:grpSpPr bwMode="auto">
          <a:xfrm>
            <a:off x="3581400" y="1009844"/>
            <a:ext cx="5562600" cy="5714180"/>
            <a:chOff x="1594058" y="-1"/>
            <a:chExt cx="5947526" cy="6669665"/>
          </a:xfrm>
        </p:grpSpPr>
        <p:pic>
          <p:nvPicPr>
            <p:cNvPr id="111625" name="Picture 2" descr="B:\My Pictures\Posters &amp; Images\New\shutterstock_1281889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058" y="-1"/>
              <a:ext cx="5947526" cy="6669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rot="21055496">
              <a:off x="3651250" y="1069990"/>
              <a:ext cx="1982509" cy="1113646"/>
            </a:xfrm>
            <a:prstGeom prst="rect">
              <a:avLst/>
            </a:prstGeom>
            <a:noFill/>
          </p:spPr>
          <p:txBody>
            <a:bodyPr>
              <a:spAutoFit/>
            </a:bodyPr>
            <a:lstStyle/>
            <a:p>
              <a:pPr algn="ctr" eaLnBrk="1" fontAlgn="auto" hangingPunct="1">
                <a:spcBef>
                  <a:spcPts val="0"/>
                </a:spcBef>
                <a:spcAft>
                  <a:spcPts val="0"/>
                </a:spcAft>
                <a:defRPr/>
              </a:pPr>
              <a:r>
                <a:rPr lang="en-US" sz="2000" b="1" dirty="0">
                  <a:solidFill>
                    <a:schemeClr val="bg1"/>
                  </a:solidFill>
                  <a:effectLst>
                    <a:outerShdw blurRad="38100" dist="38100" dir="2700000" algn="tl">
                      <a:srgbClr val="000000">
                        <a:alpha val="43137"/>
                      </a:srgbClr>
                    </a:outerShdw>
                  </a:effectLst>
                  <a:latin typeface="+mn-lt"/>
                  <a:ea typeface="+mn-ea"/>
                </a:rPr>
                <a:t>CHARACTER</a:t>
              </a:r>
            </a:p>
            <a:p>
              <a:pPr algn="ctr" eaLnBrk="1" fontAlgn="auto" hangingPunct="1">
                <a:spcBef>
                  <a:spcPts val="0"/>
                </a:spcBef>
                <a:spcAft>
                  <a:spcPts val="0"/>
                </a:spcAft>
                <a:defRPr/>
              </a:pPr>
              <a:r>
                <a:rPr lang="en-US" b="1" dirty="0">
                  <a:solidFill>
                    <a:schemeClr val="bg1"/>
                  </a:solidFill>
                  <a:effectLst>
                    <a:outerShdw blurRad="38100" dist="38100" dir="2700000" algn="tl">
                      <a:srgbClr val="000000">
                        <a:alpha val="43137"/>
                      </a:srgbClr>
                    </a:outerShdw>
                  </a:effectLst>
                  <a:latin typeface="+mn-lt"/>
                  <a:ea typeface="+mn-ea"/>
                </a:rPr>
                <a:t>Moral/Ethical</a:t>
              </a:r>
            </a:p>
            <a:p>
              <a:pPr algn="ctr" eaLnBrk="1" fontAlgn="auto" hangingPunct="1">
                <a:spcBef>
                  <a:spcPts val="0"/>
                </a:spcBef>
                <a:spcAft>
                  <a:spcPts val="0"/>
                </a:spcAft>
                <a:defRPr/>
              </a:pPr>
              <a:r>
                <a:rPr lang="en-US" b="1" dirty="0">
                  <a:solidFill>
                    <a:schemeClr val="bg1"/>
                  </a:solidFill>
                  <a:effectLst>
                    <a:outerShdw blurRad="38100" dist="38100" dir="2700000" algn="tl">
                      <a:srgbClr val="000000">
                        <a:alpha val="43137"/>
                      </a:srgbClr>
                    </a:outerShdw>
                  </a:effectLst>
                  <a:latin typeface="+mn-lt"/>
                  <a:ea typeface="+mn-ea"/>
                </a:rPr>
                <a:t>Values</a:t>
              </a:r>
            </a:p>
          </p:txBody>
        </p:sp>
        <p:sp>
          <p:nvSpPr>
            <p:cNvPr id="3" name="TextBox 2"/>
            <p:cNvSpPr txBox="1"/>
            <p:nvPr/>
          </p:nvSpPr>
          <p:spPr>
            <a:xfrm rot="15199478">
              <a:off x="2979923" y="3300520"/>
              <a:ext cx="2286382" cy="427733"/>
            </a:xfrm>
            <a:prstGeom prst="rect">
              <a:avLst/>
            </a:prstGeom>
            <a:noFill/>
          </p:spPr>
          <p:txBody>
            <a:bodyPr>
              <a:spAutoFit/>
            </a:bodyPr>
            <a:lstStyle/>
            <a:p>
              <a:pPr algn="ctr" eaLnBrk="1" fontAlgn="auto" hangingPunct="1">
                <a:spcBef>
                  <a:spcPts val="0"/>
                </a:spcBef>
                <a:spcAft>
                  <a:spcPts val="0"/>
                </a:spcAft>
                <a:defRPr/>
              </a:pPr>
              <a:r>
                <a:rPr lang="en-US" sz="2000" b="1" dirty="0">
                  <a:solidFill>
                    <a:schemeClr val="bg1"/>
                  </a:solidFill>
                  <a:effectLst>
                    <a:outerShdw blurRad="38100" dist="38100" dir="2700000" algn="tl">
                      <a:srgbClr val="000000">
                        <a:alpha val="43137"/>
                      </a:srgbClr>
                    </a:outerShdw>
                  </a:effectLst>
                  <a:latin typeface="+mn-lt"/>
                  <a:ea typeface="+mn-ea"/>
                </a:rPr>
                <a:t>SOCIAL Skills</a:t>
              </a:r>
            </a:p>
          </p:txBody>
        </p:sp>
        <p:sp>
          <p:nvSpPr>
            <p:cNvPr id="4" name="TextBox 3"/>
            <p:cNvSpPr txBox="1"/>
            <p:nvPr/>
          </p:nvSpPr>
          <p:spPr>
            <a:xfrm rot="4372533">
              <a:off x="4510052" y="2629770"/>
              <a:ext cx="2573307" cy="756871"/>
            </a:xfrm>
            <a:prstGeom prst="rect">
              <a:avLst/>
            </a:prstGeom>
            <a:noFill/>
          </p:spPr>
          <p:txBody>
            <a:bodyPr>
              <a:spAutoFit/>
            </a:bodyPr>
            <a:lstStyle/>
            <a:p>
              <a:pPr algn="ctr" eaLnBrk="1" fontAlgn="auto" hangingPunct="1">
                <a:spcBef>
                  <a:spcPts val="0"/>
                </a:spcBef>
                <a:spcAft>
                  <a:spcPts val="0"/>
                </a:spcAft>
                <a:defRPr/>
              </a:pPr>
              <a:r>
                <a:rPr lang="en-US" sz="2000" b="1" dirty="0">
                  <a:solidFill>
                    <a:schemeClr val="bg1"/>
                  </a:solidFill>
                  <a:effectLst>
                    <a:outerShdw blurRad="38100" dist="38100" dir="2700000" algn="tl">
                      <a:srgbClr val="000000">
                        <a:alpha val="43137"/>
                      </a:srgbClr>
                    </a:outerShdw>
                  </a:effectLst>
                  <a:latin typeface="+mn-lt"/>
                  <a:ea typeface="+mn-ea"/>
                </a:rPr>
                <a:t>EMOTIONAL </a:t>
              </a:r>
              <a:r>
                <a:rPr lang="en-US" sz="2000" b="1" dirty="0">
                  <a:solidFill>
                    <a:schemeClr val="bg1"/>
                  </a:solidFill>
                  <a:effectLst>
                    <a:outerShdw blurRad="38100" dist="38100" dir="2700000" algn="tl">
                      <a:srgbClr val="000000">
                        <a:alpha val="43137"/>
                      </a:srgbClr>
                    </a:outerShdw>
                  </a:effectLst>
                </a:rPr>
                <a:t>Skills</a:t>
              </a:r>
            </a:p>
          </p:txBody>
        </p:sp>
        <p:sp>
          <p:nvSpPr>
            <p:cNvPr id="7" name="TextBox 6"/>
            <p:cNvSpPr txBox="1"/>
            <p:nvPr/>
          </p:nvSpPr>
          <p:spPr>
            <a:xfrm rot="20467698">
              <a:off x="4376021" y="4385205"/>
              <a:ext cx="1980811" cy="826254"/>
            </a:xfrm>
            <a:prstGeom prst="rect">
              <a:avLst/>
            </a:prstGeom>
            <a:noFill/>
          </p:spPr>
          <p:txBody>
            <a:bodyPr>
              <a:spAutoFit/>
            </a:bodyPr>
            <a:lstStyle>
              <a:lvl1pPr>
                <a:defRPr>
                  <a:solidFill>
                    <a:schemeClr val="tx1"/>
                  </a:solidFill>
                  <a:latin typeface="Arial" pitchFamily="34" charset="0"/>
                  <a:ea typeface="ＭＳ Ｐゴシック" pitchFamily="34" charset="-128"/>
                </a:defRPr>
              </a:lvl1pPr>
              <a:lvl2pPr marL="37931725" indent="-37474525">
                <a:defRPr>
                  <a:solidFill>
                    <a:schemeClr val="tx1"/>
                  </a:solidFill>
                  <a:latin typeface="Arial" pitchFamily="34" charset="0"/>
                  <a:ea typeface="ＭＳ Ｐゴシック" pitchFamily="34" charset="-128"/>
                </a:defRPr>
              </a:lvl2pPr>
              <a:lvl3pPr>
                <a:defRPr>
                  <a:solidFill>
                    <a:schemeClr val="tx1"/>
                  </a:solidFill>
                  <a:latin typeface="Arial" pitchFamily="34" charset="0"/>
                  <a:ea typeface="ＭＳ Ｐゴシック" pitchFamily="34" charset="-128"/>
                </a:defRPr>
              </a:lvl3pPr>
              <a:lvl4pPr>
                <a:defRPr>
                  <a:solidFill>
                    <a:schemeClr val="tx1"/>
                  </a:solidFill>
                  <a:latin typeface="Arial" pitchFamily="34" charset="0"/>
                  <a:ea typeface="ＭＳ Ｐゴシック" pitchFamily="34" charset="-128"/>
                </a:defRPr>
              </a:lvl4pPr>
              <a:lvl5pPr>
                <a:defRPr>
                  <a:solidFill>
                    <a:schemeClr val="tx1"/>
                  </a:solidFill>
                  <a:latin typeface="Arial" pitchFamily="34" charset="0"/>
                  <a:ea typeface="ＭＳ Ｐゴシック" pitchFamily="34" charset="-128"/>
                </a:defRPr>
              </a:lvl5pPr>
              <a:lvl6pPr marL="457200" fontAlgn="base">
                <a:spcBef>
                  <a:spcPct val="0"/>
                </a:spcBef>
                <a:spcAft>
                  <a:spcPct val="0"/>
                </a:spcAft>
                <a:defRPr>
                  <a:solidFill>
                    <a:schemeClr val="tx1"/>
                  </a:solidFill>
                  <a:latin typeface="Arial" pitchFamily="34" charset="0"/>
                  <a:ea typeface="ＭＳ Ｐゴシック" pitchFamily="34" charset="-128"/>
                </a:defRPr>
              </a:lvl6pPr>
              <a:lvl7pPr marL="914400" fontAlgn="base">
                <a:spcBef>
                  <a:spcPct val="0"/>
                </a:spcBef>
                <a:spcAft>
                  <a:spcPct val="0"/>
                </a:spcAft>
                <a:defRPr>
                  <a:solidFill>
                    <a:schemeClr val="tx1"/>
                  </a:solidFill>
                  <a:latin typeface="Arial" pitchFamily="34" charset="0"/>
                  <a:ea typeface="ＭＳ Ｐゴシック" pitchFamily="34" charset="-128"/>
                </a:defRPr>
              </a:lvl7pPr>
              <a:lvl8pPr marL="1371600" fontAlgn="base">
                <a:spcBef>
                  <a:spcPct val="0"/>
                </a:spcBef>
                <a:spcAft>
                  <a:spcPct val="0"/>
                </a:spcAft>
                <a:defRPr>
                  <a:solidFill>
                    <a:schemeClr val="tx1"/>
                  </a:solidFill>
                  <a:latin typeface="Arial" pitchFamily="34" charset="0"/>
                  <a:ea typeface="ＭＳ Ｐゴシック" pitchFamily="34" charset="-128"/>
                </a:defRPr>
              </a:lvl8pPr>
              <a:lvl9pPr marL="1828800" fontAlgn="base">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r>
                <a:rPr lang="en-US" sz="2000" b="1" dirty="0">
                  <a:solidFill>
                    <a:schemeClr val="bg1"/>
                  </a:solidFill>
                  <a:effectLst>
                    <a:outerShdw blurRad="38100" dist="38100" dir="2700000" algn="tl">
                      <a:srgbClr val="C0C0C0"/>
                    </a:outerShdw>
                  </a:effectLst>
                  <a:cs typeface="Arial" pitchFamily="34" charset="0"/>
                </a:rPr>
                <a:t>ACADEMIC Skills</a:t>
              </a:r>
              <a:endParaRPr lang="en-US" b="1" dirty="0">
                <a:solidFill>
                  <a:schemeClr val="bg1"/>
                </a:solidFill>
                <a:effectLst>
                  <a:outerShdw blurRad="38100" dist="38100" dir="2700000" algn="tl">
                    <a:srgbClr val="C0C0C0"/>
                  </a:outerShdw>
                </a:effectLst>
                <a:cs typeface="Arial" pitchFamily="34" charset="0"/>
              </a:endParaRPr>
            </a:p>
          </p:txBody>
        </p:sp>
        <p:sp>
          <p:nvSpPr>
            <p:cNvPr id="8" name="TextBox 7"/>
            <p:cNvSpPr txBox="1"/>
            <p:nvPr/>
          </p:nvSpPr>
          <p:spPr>
            <a:xfrm rot="1546988">
              <a:off x="2999467" y="5015583"/>
              <a:ext cx="1809379" cy="1077723"/>
            </a:xfrm>
            <a:prstGeom prst="rect">
              <a:avLst/>
            </a:prstGeom>
            <a:noFill/>
          </p:spPr>
          <p:txBody>
            <a:bodyPr>
              <a:spAutoFit/>
            </a:bodyPr>
            <a:lstStyle/>
            <a:p>
              <a:pPr algn="ctr" eaLnBrk="1" fontAlgn="auto" hangingPunct="1">
                <a:spcBef>
                  <a:spcPts val="0"/>
                </a:spcBef>
                <a:spcAft>
                  <a:spcPts val="0"/>
                </a:spcAft>
                <a:defRPr/>
              </a:pPr>
              <a:r>
                <a:rPr lang="en-US" b="1" dirty="0">
                  <a:solidFill>
                    <a:schemeClr val="bg1"/>
                  </a:solidFill>
                  <a:effectLst>
                    <a:outerShdw blurRad="38100" dist="38100" dir="2700000" algn="tl">
                      <a:srgbClr val="000000">
                        <a:alpha val="43137"/>
                      </a:srgbClr>
                    </a:outerShdw>
                  </a:effectLst>
                  <a:latin typeface="+mn-lt"/>
                  <a:ea typeface="+mn-ea"/>
                </a:rPr>
                <a:t>21</a:t>
              </a:r>
              <a:r>
                <a:rPr lang="en-US" b="1" baseline="30000" dirty="0">
                  <a:solidFill>
                    <a:schemeClr val="bg1"/>
                  </a:solidFill>
                  <a:effectLst>
                    <a:outerShdw blurRad="38100" dist="38100" dir="2700000" algn="tl">
                      <a:srgbClr val="000000">
                        <a:alpha val="43137"/>
                      </a:srgbClr>
                    </a:outerShdw>
                  </a:effectLst>
                  <a:latin typeface="+mn-lt"/>
                  <a:ea typeface="+mn-ea"/>
                </a:rPr>
                <a:t>st</a:t>
              </a:r>
              <a:r>
                <a:rPr lang="en-US" b="1" dirty="0">
                  <a:solidFill>
                    <a:schemeClr val="bg1"/>
                  </a:solidFill>
                  <a:effectLst>
                    <a:outerShdw blurRad="38100" dist="38100" dir="2700000" algn="tl">
                      <a:srgbClr val="000000">
                        <a:alpha val="43137"/>
                      </a:srgbClr>
                    </a:outerShdw>
                  </a:effectLst>
                  <a:latin typeface="+mn-lt"/>
                  <a:ea typeface="+mn-ea"/>
                </a:rPr>
                <a:t> CENTURY</a:t>
              </a:r>
            </a:p>
            <a:p>
              <a:pPr algn="ctr" eaLnBrk="1" fontAlgn="auto" hangingPunct="1">
                <a:spcBef>
                  <a:spcPts val="0"/>
                </a:spcBef>
                <a:spcAft>
                  <a:spcPts val="0"/>
                </a:spcAft>
                <a:defRPr/>
              </a:pPr>
              <a:r>
                <a:rPr lang="en-US" b="1" dirty="0">
                  <a:solidFill>
                    <a:schemeClr val="bg1"/>
                  </a:solidFill>
                  <a:effectLst>
                    <a:outerShdw blurRad="38100" dist="38100" dir="2700000" algn="tl">
                      <a:srgbClr val="000000">
                        <a:alpha val="43137"/>
                      </a:srgbClr>
                    </a:outerShdw>
                  </a:effectLst>
                  <a:latin typeface="+mn-lt"/>
                  <a:ea typeface="+mn-ea"/>
                </a:rPr>
                <a:t>Skills</a:t>
              </a:r>
            </a:p>
          </p:txBody>
        </p:sp>
        <p:sp>
          <p:nvSpPr>
            <p:cNvPr id="9" name="TextBox 8"/>
            <p:cNvSpPr txBox="1"/>
            <p:nvPr/>
          </p:nvSpPr>
          <p:spPr>
            <a:xfrm rot="19989240">
              <a:off x="1953897" y="2680630"/>
              <a:ext cx="1809379" cy="754406"/>
            </a:xfrm>
            <a:prstGeom prst="rect">
              <a:avLst/>
            </a:prstGeom>
            <a:noFill/>
          </p:spPr>
          <p:txBody>
            <a:bodyPr>
              <a:spAutoFit/>
            </a:bodyPr>
            <a:lstStyle/>
            <a:p>
              <a:pPr algn="ctr" eaLnBrk="1" fontAlgn="auto" hangingPunct="1">
                <a:spcBef>
                  <a:spcPts val="0"/>
                </a:spcBef>
                <a:spcAft>
                  <a:spcPts val="0"/>
                </a:spcAft>
                <a:defRPr/>
              </a:pPr>
              <a:r>
                <a:rPr lang="en-US" b="1" dirty="0">
                  <a:solidFill>
                    <a:schemeClr val="bg1"/>
                  </a:solidFill>
                  <a:effectLst>
                    <a:outerShdw blurRad="38100" dist="38100" dir="2700000" algn="tl">
                      <a:srgbClr val="000000">
                        <a:alpha val="43137"/>
                      </a:srgbClr>
                    </a:outerShdw>
                  </a:effectLst>
                  <a:latin typeface="+mn-lt"/>
                  <a:ea typeface="+mn-ea"/>
                </a:rPr>
                <a:t>COMMON </a:t>
              </a:r>
            </a:p>
            <a:p>
              <a:pPr algn="ctr" eaLnBrk="1" fontAlgn="auto" hangingPunct="1">
                <a:spcBef>
                  <a:spcPts val="0"/>
                </a:spcBef>
                <a:spcAft>
                  <a:spcPts val="0"/>
                </a:spcAft>
                <a:defRPr/>
              </a:pPr>
              <a:r>
                <a:rPr lang="en-US" b="1" dirty="0">
                  <a:solidFill>
                    <a:schemeClr val="bg1"/>
                  </a:solidFill>
                  <a:effectLst>
                    <a:outerShdw blurRad="38100" dist="38100" dir="2700000" algn="tl">
                      <a:srgbClr val="000000">
                        <a:alpha val="43137"/>
                      </a:srgbClr>
                    </a:outerShdw>
                  </a:effectLst>
                  <a:latin typeface="+mn-lt"/>
                  <a:ea typeface="+mn-ea"/>
                </a:rPr>
                <a:t>CORE</a:t>
              </a:r>
            </a:p>
          </p:txBody>
        </p:sp>
        <p:sp>
          <p:nvSpPr>
            <p:cNvPr id="10" name="TextBox 9"/>
            <p:cNvSpPr txBox="1"/>
            <p:nvPr/>
          </p:nvSpPr>
          <p:spPr>
            <a:xfrm>
              <a:off x="2598891" y="4063875"/>
              <a:ext cx="1480092" cy="826254"/>
            </a:xfrm>
            <a:prstGeom prst="rect">
              <a:avLst/>
            </a:prstGeom>
            <a:noFill/>
          </p:spPr>
          <p:txBody>
            <a:bodyPr>
              <a:spAutoFit/>
            </a:bodyPr>
            <a:lstStyle>
              <a:lvl1pPr>
                <a:defRPr>
                  <a:solidFill>
                    <a:schemeClr val="tx1"/>
                  </a:solidFill>
                  <a:latin typeface="Arial" pitchFamily="34" charset="0"/>
                  <a:ea typeface="ＭＳ Ｐゴシック" pitchFamily="34" charset="-128"/>
                </a:defRPr>
              </a:lvl1pPr>
              <a:lvl2pPr marL="37931725" indent="-37474525">
                <a:defRPr>
                  <a:solidFill>
                    <a:schemeClr val="tx1"/>
                  </a:solidFill>
                  <a:latin typeface="Arial" pitchFamily="34" charset="0"/>
                  <a:ea typeface="ＭＳ Ｐゴシック" pitchFamily="34" charset="-128"/>
                </a:defRPr>
              </a:lvl2pPr>
              <a:lvl3pPr>
                <a:defRPr>
                  <a:solidFill>
                    <a:schemeClr val="tx1"/>
                  </a:solidFill>
                  <a:latin typeface="Arial" pitchFamily="34" charset="0"/>
                  <a:ea typeface="ＭＳ Ｐゴシック" pitchFamily="34" charset="-128"/>
                </a:defRPr>
              </a:lvl3pPr>
              <a:lvl4pPr>
                <a:defRPr>
                  <a:solidFill>
                    <a:schemeClr val="tx1"/>
                  </a:solidFill>
                  <a:latin typeface="Arial" pitchFamily="34" charset="0"/>
                  <a:ea typeface="ＭＳ Ｐゴシック" pitchFamily="34" charset="-128"/>
                </a:defRPr>
              </a:lvl4pPr>
              <a:lvl5pPr>
                <a:defRPr>
                  <a:solidFill>
                    <a:schemeClr val="tx1"/>
                  </a:solidFill>
                  <a:latin typeface="Arial" pitchFamily="34" charset="0"/>
                  <a:ea typeface="ＭＳ Ｐゴシック" pitchFamily="34" charset="-128"/>
                </a:defRPr>
              </a:lvl5pPr>
              <a:lvl6pPr marL="457200" fontAlgn="base">
                <a:spcBef>
                  <a:spcPct val="0"/>
                </a:spcBef>
                <a:spcAft>
                  <a:spcPct val="0"/>
                </a:spcAft>
                <a:defRPr>
                  <a:solidFill>
                    <a:schemeClr val="tx1"/>
                  </a:solidFill>
                  <a:latin typeface="Arial" pitchFamily="34" charset="0"/>
                  <a:ea typeface="ＭＳ Ｐゴシック" pitchFamily="34" charset="-128"/>
                </a:defRPr>
              </a:lvl6pPr>
              <a:lvl7pPr marL="914400" fontAlgn="base">
                <a:spcBef>
                  <a:spcPct val="0"/>
                </a:spcBef>
                <a:spcAft>
                  <a:spcPct val="0"/>
                </a:spcAft>
                <a:defRPr>
                  <a:solidFill>
                    <a:schemeClr val="tx1"/>
                  </a:solidFill>
                  <a:latin typeface="Arial" pitchFamily="34" charset="0"/>
                  <a:ea typeface="ＭＳ Ｐゴシック" pitchFamily="34" charset="-128"/>
                </a:defRPr>
              </a:lvl7pPr>
              <a:lvl8pPr marL="1371600" fontAlgn="base">
                <a:spcBef>
                  <a:spcPct val="0"/>
                </a:spcBef>
                <a:spcAft>
                  <a:spcPct val="0"/>
                </a:spcAft>
                <a:defRPr>
                  <a:solidFill>
                    <a:schemeClr val="tx1"/>
                  </a:solidFill>
                  <a:latin typeface="Arial" pitchFamily="34" charset="0"/>
                  <a:ea typeface="ＭＳ Ｐゴシック" pitchFamily="34" charset="-128"/>
                </a:defRPr>
              </a:lvl8pPr>
              <a:lvl9pPr marL="1828800" fontAlgn="base">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r>
                <a:rPr lang="en-US" sz="2000" b="1" dirty="0">
                  <a:solidFill>
                    <a:schemeClr val="bg1"/>
                  </a:solidFill>
                  <a:effectLst>
                    <a:outerShdw blurRad="38100" dist="38100" dir="2700000" algn="tl">
                      <a:srgbClr val="C0C0C0"/>
                    </a:outerShdw>
                  </a:effectLst>
                  <a:cs typeface="Arial" pitchFamily="34" charset="0"/>
                </a:rPr>
                <a:t>Whole</a:t>
              </a:r>
            </a:p>
            <a:p>
              <a:pPr algn="ctr" eaLnBrk="1" hangingPunct="1">
                <a:defRPr/>
              </a:pPr>
              <a:r>
                <a:rPr lang="en-US" sz="2000" b="1" dirty="0">
                  <a:solidFill>
                    <a:schemeClr val="bg1"/>
                  </a:solidFill>
                  <a:effectLst>
                    <a:outerShdw blurRad="38100" dist="38100" dir="2700000" algn="tl">
                      <a:srgbClr val="C0C0C0"/>
                    </a:outerShdw>
                  </a:effectLst>
                  <a:cs typeface="Arial" pitchFamily="34" charset="0"/>
                </a:rPr>
                <a:t> Child</a:t>
              </a:r>
              <a:endParaRPr lang="en-US" b="1" dirty="0">
                <a:solidFill>
                  <a:schemeClr val="bg1"/>
                </a:solidFill>
                <a:effectLst>
                  <a:outerShdw blurRad="38100" dist="38100" dir="2700000" algn="tl">
                    <a:srgbClr val="C0C0C0"/>
                  </a:outerShdw>
                </a:effectLst>
                <a:cs typeface="Arial" pitchFamily="34" charset="0"/>
              </a:endParaRPr>
            </a:p>
          </p:txBody>
        </p:sp>
        <p:sp>
          <p:nvSpPr>
            <p:cNvPr id="11" name="TextBox 10"/>
            <p:cNvSpPr txBox="1"/>
            <p:nvPr/>
          </p:nvSpPr>
          <p:spPr>
            <a:xfrm rot="20340319">
              <a:off x="5710140" y="4638813"/>
              <a:ext cx="1731300" cy="467014"/>
            </a:xfrm>
            <a:prstGeom prst="rect">
              <a:avLst/>
            </a:prstGeom>
            <a:noFill/>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eaLnBrk="1" fontAlgn="auto" hangingPunct="1">
                <a:spcBef>
                  <a:spcPts val="0"/>
                </a:spcBef>
                <a:spcAft>
                  <a:spcPts val="0"/>
                </a:spcAft>
                <a:defRPr/>
              </a:pPr>
              <a:r>
                <a:rPr lang="en-US" sz="2000" b="1" dirty="0">
                  <a:solidFill>
                    <a:schemeClr val="bg1"/>
                  </a:solidFill>
                  <a:effectLst>
                    <a:outerShdw blurRad="38100" dist="38100" dir="2700000" algn="tl">
                      <a:srgbClr val="C0C0C0"/>
                    </a:outerShdw>
                  </a:effectLst>
                  <a:ea typeface="+mn-ea"/>
                </a:rPr>
                <a:t>PBIS</a:t>
              </a:r>
            </a:p>
          </p:txBody>
        </p:sp>
      </p:grpSp>
      <p:graphicFrame>
        <p:nvGraphicFramePr>
          <p:cNvPr id="13" name="Diagram 12"/>
          <p:cNvGraphicFramePr/>
          <p:nvPr>
            <p:extLst>
              <p:ext uri="{D42A27DB-BD31-4B8C-83A1-F6EECF244321}">
                <p14:modId xmlns:p14="http://schemas.microsoft.com/office/powerpoint/2010/main" val="2673235005"/>
              </p:ext>
            </p:extLst>
          </p:nvPr>
        </p:nvGraphicFramePr>
        <p:xfrm>
          <a:off x="346328" y="1289332"/>
          <a:ext cx="3367227" cy="50310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11621" name="Group 4"/>
          <p:cNvGrpSpPr>
            <a:grpSpLocks/>
          </p:cNvGrpSpPr>
          <p:nvPr/>
        </p:nvGrpSpPr>
        <p:grpSpPr bwMode="auto">
          <a:xfrm>
            <a:off x="0" y="-5"/>
            <a:ext cx="8810833" cy="923333"/>
            <a:chOff x="-162383" y="4911496"/>
            <a:chExt cx="9355976" cy="941384"/>
          </a:xfrm>
        </p:grpSpPr>
        <p:pic>
          <p:nvPicPr>
            <p:cNvPr id="111623" name="Picture 2" descr="CHARACTER COUNTS! character education program"/>
            <p:cNvPicPr>
              <a:picLocks noChangeAspect="1" noChangeArrowheads="1"/>
            </p:cNvPicPr>
            <p:nvPr/>
          </p:nvPicPr>
          <p:blipFill>
            <a:blip r:embed="rId9">
              <a:extLst>
                <a:ext uri="{28A0092B-C50C-407E-A947-70E740481C1C}">
                  <a14:useLocalDpi xmlns:a14="http://schemas.microsoft.com/office/drawing/2010/main" val="0"/>
                </a:ext>
              </a:extLst>
            </a:blip>
            <a:srcRect t="40228" b="37830"/>
            <a:stretch>
              <a:fillRect/>
            </a:stretch>
          </p:blipFill>
          <p:spPr bwMode="auto">
            <a:xfrm>
              <a:off x="-162383" y="4911496"/>
              <a:ext cx="8010983" cy="886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24" name="TextBox 17"/>
            <p:cNvSpPr txBox="1">
              <a:spLocks noChangeArrowheads="1"/>
            </p:cNvSpPr>
            <p:nvPr/>
          </p:nvSpPr>
          <p:spPr bwMode="auto">
            <a:xfrm>
              <a:off x="7745793" y="4911499"/>
              <a:ext cx="1447800" cy="941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002060"/>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rgbClr val="002060"/>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002060"/>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400">
                  <a:solidFill>
                    <a:srgbClr val="1C3F95"/>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400">
                  <a:solidFill>
                    <a:srgbClr val="1C3F95"/>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400">
                  <a:solidFill>
                    <a:srgbClr val="1C3F95"/>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400">
                  <a:solidFill>
                    <a:srgbClr val="1C3F95"/>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400">
                  <a:solidFill>
                    <a:srgbClr val="1C3F95"/>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400">
                  <a:solidFill>
                    <a:srgbClr val="1C3F95"/>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5400" dirty="0">
                  <a:solidFill>
                    <a:srgbClr val="800000"/>
                  </a:solidFill>
                  <a:latin typeface="Arial Black" panose="020B0A04020102020204" pitchFamily="34" charset="0"/>
                </a:rPr>
                <a:t>6.0</a:t>
              </a:r>
            </a:p>
          </p:txBody>
        </p:sp>
      </p:grpSp>
      <p:sp>
        <p:nvSpPr>
          <p:cNvPr id="19" name="TextBox 18"/>
          <p:cNvSpPr txBox="1"/>
          <p:nvPr/>
        </p:nvSpPr>
        <p:spPr bwMode="auto">
          <a:xfrm rot="2745748">
            <a:off x="7122319" y="2813844"/>
            <a:ext cx="2282825" cy="369887"/>
          </a:xfrm>
          <a:prstGeom prst="rect">
            <a:avLst/>
          </a:prstGeom>
          <a:noFill/>
        </p:spPr>
        <p:txBody>
          <a:bodyPr>
            <a:spAutoFit/>
          </a:bodyPr>
          <a:lstStyle>
            <a:lvl1pPr>
              <a:defRPr>
                <a:solidFill>
                  <a:schemeClr val="tx1"/>
                </a:solidFill>
                <a:latin typeface="Arial" pitchFamily="34" charset="0"/>
                <a:ea typeface="ＭＳ Ｐゴシック" pitchFamily="34" charset="-128"/>
              </a:defRPr>
            </a:lvl1pPr>
            <a:lvl2pPr marL="37931725" indent="-37474525">
              <a:defRPr>
                <a:solidFill>
                  <a:schemeClr val="tx1"/>
                </a:solidFill>
                <a:latin typeface="Arial" pitchFamily="34" charset="0"/>
                <a:ea typeface="ＭＳ Ｐゴシック" pitchFamily="34" charset="-128"/>
              </a:defRPr>
            </a:lvl2pPr>
            <a:lvl3pPr>
              <a:defRPr>
                <a:solidFill>
                  <a:schemeClr val="tx1"/>
                </a:solidFill>
                <a:latin typeface="Arial" pitchFamily="34" charset="0"/>
                <a:ea typeface="ＭＳ Ｐゴシック" pitchFamily="34" charset="-128"/>
              </a:defRPr>
            </a:lvl3pPr>
            <a:lvl4pPr>
              <a:defRPr>
                <a:solidFill>
                  <a:schemeClr val="tx1"/>
                </a:solidFill>
                <a:latin typeface="Arial" pitchFamily="34" charset="0"/>
                <a:ea typeface="ＭＳ Ｐゴシック" pitchFamily="34" charset="-128"/>
              </a:defRPr>
            </a:lvl4pPr>
            <a:lvl5pPr>
              <a:defRPr>
                <a:solidFill>
                  <a:schemeClr val="tx1"/>
                </a:solidFill>
                <a:latin typeface="Arial" pitchFamily="34" charset="0"/>
                <a:ea typeface="ＭＳ Ｐゴシック" pitchFamily="34" charset="-128"/>
              </a:defRPr>
            </a:lvl5pPr>
            <a:lvl6pPr marL="457200" fontAlgn="base">
              <a:spcBef>
                <a:spcPct val="0"/>
              </a:spcBef>
              <a:spcAft>
                <a:spcPct val="0"/>
              </a:spcAft>
              <a:defRPr>
                <a:solidFill>
                  <a:schemeClr val="tx1"/>
                </a:solidFill>
                <a:latin typeface="Arial" pitchFamily="34" charset="0"/>
                <a:ea typeface="ＭＳ Ｐゴシック" pitchFamily="34" charset="-128"/>
              </a:defRPr>
            </a:lvl6pPr>
            <a:lvl7pPr marL="914400" fontAlgn="base">
              <a:spcBef>
                <a:spcPct val="0"/>
              </a:spcBef>
              <a:spcAft>
                <a:spcPct val="0"/>
              </a:spcAft>
              <a:defRPr>
                <a:solidFill>
                  <a:schemeClr val="tx1"/>
                </a:solidFill>
                <a:latin typeface="Arial" pitchFamily="34" charset="0"/>
                <a:ea typeface="ＭＳ Ｐゴシック" pitchFamily="34" charset="-128"/>
              </a:defRPr>
            </a:lvl7pPr>
            <a:lvl8pPr marL="1371600" fontAlgn="base">
              <a:spcBef>
                <a:spcPct val="0"/>
              </a:spcBef>
              <a:spcAft>
                <a:spcPct val="0"/>
              </a:spcAft>
              <a:defRPr>
                <a:solidFill>
                  <a:schemeClr val="tx1"/>
                </a:solidFill>
                <a:latin typeface="Arial" pitchFamily="34" charset="0"/>
                <a:ea typeface="ＭＳ Ｐゴシック" pitchFamily="34" charset="-128"/>
              </a:defRPr>
            </a:lvl8pPr>
            <a:lvl9pPr marL="1828800" fontAlgn="base">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r>
              <a:rPr lang="en-US" b="1" dirty="0">
                <a:solidFill>
                  <a:schemeClr val="bg1"/>
                </a:solidFill>
                <a:effectLst>
                  <a:outerShdw blurRad="38100" dist="38100" dir="2700000" algn="tl">
                    <a:srgbClr val="C0C0C0"/>
                  </a:outerShdw>
                </a:effectLst>
                <a:cs typeface="Arial" pitchFamily="34" charset="0"/>
              </a:rPr>
              <a:t>Executive Function</a:t>
            </a:r>
          </a:p>
        </p:txBody>
      </p:sp>
    </p:spTree>
    <p:extLst>
      <p:ext uri="{BB962C8B-B14F-4D97-AF65-F5344CB8AC3E}">
        <p14:creationId xmlns:p14="http://schemas.microsoft.com/office/powerpoint/2010/main" val="3431223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wlee\Desktop\PRE\miniPoster_Sets-A&amp;B.png"/>
          <p:cNvPicPr>
            <a:picLocks noChangeAspect="1" noChangeArrowheads="1"/>
          </p:cNvPicPr>
          <p:nvPr/>
        </p:nvPicPr>
        <p:blipFill>
          <a:blip r:embed="rId3" cstate="print"/>
          <a:srcRect/>
          <a:stretch>
            <a:fillRect/>
          </a:stretch>
        </p:blipFill>
        <p:spPr bwMode="auto">
          <a:xfrm>
            <a:off x="685800" y="0"/>
            <a:ext cx="4419600" cy="2819400"/>
          </a:xfrm>
          <a:prstGeom prst="rect">
            <a:avLst/>
          </a:prstGeom>
          <a:noFill/>
          <a:ln w="9525">
            <a:noFill/>
            <a:miter lim="800000"/>
            <a:headEnd/>
            <a:tailEnd/>
          </a:ln>
        </p:spPr>
      </p:pic>
      <p:graphicFrame>
        <p:nvGraphicFramePr>
          <p:cNvPr id="4" name="Diagram 3"/>
          <p:cNvGraphicFramePr/>
          <p:nvPr>
            <p:extLst>
              <p:ext uri="{D42A27DB-BD31-4B8C-83A1-F6EECF244321}">
                <p14:modId xmlns:p14="http://schemas.microsoft.com/office/powerpoint/2010/main" val="4275397121"/>
              </p:ext>
            </p:extLst>
          </p:nvPr>
        </p:nvGraphicFramePr>
        <p:xfrm>
          <a:off x="304800" y="2895600"/>
          <a:ext cx="8686800" cy="320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533400" y="4114800"/>
            <a:ext cx="7924800" cy="2123658"/>
          </a:xfrm>
          <a:prstGeom prst="rect">
            <a:avLst/>
          </a:prstGeom>
          <a:noFill/>
        </p:spPr>
        <p:txBody>
          <a:bodyPr wrap="square" rtlCol="0">
            <a:spAutoFit/>
          </a:bodyPr>
          <a:lstStyle/>
          <a:p>
            <a:pPr lvl="0"/>
            <a:r>
              <a:rPr lang="es-PR" sz="2200"/>
              <a:t>Choose </a:t>
            </a:r>
            <a:r>
              <a:rPr lang="en-US" sz="2200" dirty="0"/>
              <a:t>one of the quotations that resonates with you and copy it on Worksheet 1 on page 4 of the Training Workbook. </a:t>
            </a:r>
          </a:p>
          <a:p>
            <a:pPr lvl="0"/>
            <a:r>
              <a:rPr lang="en-US" sz="2200" dirty="0"/>
              <a:t>Answer the following questions:</a:t>
            </a:r>
            <a:endParaRPr lang="en-US" sz="2200" b="1" dirty="0"/>
          </a:p>
          <a:p>
            <a:r>
              <a:rPr lang="en-US" sz="2200" dirty="0"/>
              <a:t>	Why do I like it?</a:t>
            </a:r>
          </a:p>
          <a:p>
            <a:r>
              <a:rPr lang="en-US" sz="2200" dirty="0"/>
              <a:t>	What does it mean?</a:t>
            </a:r>
          </a:p>
          <a:p>
            <a:r>
              <a:rPr lang="en-US" sz="2200" dirty="0"/>
              <a:t>	What are the values embedded in the quote?</a:t>
            </a:r>
          </a:p>
        </p:txBody>
      </p:sp>
    </p:spTree>
    <p:extLst>
      <p:ext uri="{BB962C8B-B14F-4D97-AF65-F5344CB8AC3E}">
        <p14:creationId xmlns:p14="http://schemas.microsoft.com/office/powerpoint/2010/main" val="422843154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Funny picture overload"/>
          <p:cNvPicPr>
            <a:picLocks noChangeAspect="1" noChangeArrowheads="1"/>
          </p:cNvPicPr>
          <p:nvPr/>
        </p:nvPicPr>
        <p:blipFill>
          <a:blip r:embed="rId3" cstate="print"/>
          <a:srcRect/>
          <a:stretch>
            <a:fillRect/>
          </a:stretch>
        </p:blipFill>
        <p:spPr bwMode="auto">
          <a:xfrm>
            <a:off x="0" y="1193800"/>
            <a:ext cx="9144000" cy="5664200"/>
          </a:xfrm>
          <a:prstGeom prst="rect">
            <a:avLst/>
          </a:prstGeom>
          <a:noFill/>
          <a:ln w="9525">
            <a:noFill/>
            <a:miter lim="800000"/>
            <a:headEnd/>
            <a:tailEnd/>
          </a:ln>
        </p:spPr>
      </p:pic>
      <p:sp>
        <p:nvSpPr>
          <p:cNvPr id="43011" name="Text Box 3"/>
          <p:cNvSpPr txBox="1">
            <a:spLocks noChangeArrowheads="1"/>
          </p:cNvSpPr>
          <p:nvPr/>
        </p:nvSpPr>
        <p:spPr bwMode="auto">
          <a:xfrm>
            <a:off x="203200" y="0"/>
            <a:ext cx="8432800" cy="1815882"/>
          </a:xfrm>
          <a:prstGeom prst="rect">
            <a:avLst/>
          </a:prstGeom>
          <a:noFill/>
          <a:ln w="9525">
            <a:noFill/>
            <a:miter lim="800000"/>
            <a:headEnd/>
            <a:tailEnd/>
          </a:ln>
        </p:spPr>
        <p:txBody>
          <a:bodyPr wrap="square">
            <a:spAutoFit/>
          </a:bodyPr>
          <a:lstStyle/>
          <a:p>
            <a:pPr algn="r">
              <a:spcBef>
                <a:spcPct val="50000"/>
              </a:spcBef>
            </a:pPr>
            <a:r>
              <a:rPr lang="en-US" sz="3200" dirty="0">
                <a:latin typeface="Arial Black"/>
                <a:cs typeface="Arial Black"/>
              </a:rPr>
              <a:t>Where am I going to find the time and energy to add one more thing?</a:t>
            </a:r>
          </a:p>
          <a:p>
            <a:pPr algn="r">
              <a:spcBef>
                <a:spcPct val="50000"/>
              </a:spcBef>
            </a:pPr>
            <a:endParaRPr lang="en-US" sz="3200" dirty="0">
              <a:ln w="18415" cmpd="sng">
                <a:solidFill>
                  <a:schemeClr val="tx1"/>
                </a:solidFill>
                <a:prstDash val="solid"/>
              </a:ln>
              <a:solidFill>
                <a:srgbClr val="000000"/>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781466480"/>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full_plate_103104"/>
          <p:cNvPicPr>
            <a:picLocks noChangeAspect="1" noChangeArrowheads="1"/>
          </p:cNvPicPr>
          <p:nvPr/>
        </p:nvPicPr>
        <p:blipFill>
          <a:blip r:embed="rId3" cstate="print"/>
          <a:srcRect/>
          <a:stretch>
            <a:fillRect/>
          </a:stretch>
        </p:blipFill>
        <p:spPr bwMode="auto">
          <a:xfrm>
            <a:off x="-25400" y="609600"/>
            <a:ext cx="9144000" cy="6248400"/>
          </a:xfrm>
          <a:prstGeom prst="rect">
            <a:avLst/>
          </a:prstGeom>
          <a:noFill/>
          <a:ln w="9525">
            <a:noFill/>
            <a:miter lim="800000"/>
            <a:headEnd/>
            <a:tailEnd/>
          </a:ln>
        </p:spPr>
      </p:pic>
      <p:sp>
        <p:nvSpPr>
          <p:cNvPr id="2" name="TextBox 1"/>
          <p:cNvSpPr txBox="1"/>
          <p:nvPr/>
        </p:nvSpPr>
        <p:spPr>
          <a:xfrm>
            <a:off x="355600" y="0"/>
            <a:ext cx="5994400" cy="923330"/>
          </a:xfrm>
          <a:prstGeom prst="rect">
            <a:avLst/>
          </a:prstGeom>
          <a:noFill/>
        </p:spPr>
        <p:txBody>
          <a:bodyPr wrap="square" rtlCol="0">
            <a:spAutoFit/>
          </a:bodyPr>
          <a:lstStyle/>
          <a:p>
            <a:r>
              <a:rPr lang="en-US" sz="3600" dirty="0">
                <a:latin typeface="Arial Black"/>
                <a:ea typeface="ＭＳ 明朝"/>
                <a:cs typeface="Arial Black"/>
              </a:rPr>
              <a:t>My plate is already full!</a:t>
            </a:r>
          </a:p>
          <a:p>
            <a:endParaRPr lang="en-US" dirty="0"/>
          </a:p>
        </p:txBody>
      </p:sp>
    </p:spTree>
    <p:extLst>
      <p:ext uri="{BB962C8B-B14F-4D97-AF65-F5344CB8AC3E}">
        <p14:creationId xmlns:p14="http://schemas.microsoft.com/office/powerpoint/2010/main" val="628141192"/>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sc_9807"/>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1987" name="Rectangle 3"/>
          <p:cNvSpPr>
            <a:spLocks noChangeArrowheads="1"/>
          </p:cNvSpPr>
          <p:nvPr/>
        </p:nvSpPr>
        <p:spPr bwMode="auto">
          <a:xfrm>
            <a:off x="2209800" y="3073400"/>
            <a:ext cx="4597400" cy="1631216"/>
          </a:xfrm>
          <a:prstGeom prst="rect">
            <a:avLst/>
          </a:prstGeom>
          <a:noFill/>
          <a:ln w="9525">
            <a:noFill/>
            <a:miter lim="800000"/>
            <a:headEnd/>
            <a:tailEnd/>
          </a:ln>
        </p:spPr>
        <p:txBody>
          <a:bodyPr wrap="square">
            <a:spAutoFit/>
          </a:bodyPr>
          <a:lstStyle/>
          <a:p>
            <a:pPr algn="ctr"/>
            <a:r>
              <a:rPr lang="en-US" sz="5000" b="1" dirty="0">
                <a:solidFill>
                  <a:srgbClr val="FF0000"/>
                </a:solidFill>
                <a:latin typeface="Arial Black"/>
                <a:cs typeface="Arial Black"/>
              </a:rPr>
              <a:t>Character is the plate!</a:t>
            </a:r>
          </a:p>
        </p:txBody>
      </p:sp>
    </p:spTree>
    <p:extLst>
      <p:ext uri="{BB962C8B-B14F-4D97-AF65-F5344CB8AC3E}">
        <p14:creationId xmlns:p14="http://schemas.microsoft.com/office/powerpoint/2010/main" val="1091241516"/>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012483283"/>
              </p:ext>
            </p:extLst>
          </p:nvPr>
        </p:nvGraphicFramePr>
        <p:xfrm>
          <a:off x="1092200" y="1600200"/>
          <a:ext cx="69342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C:\Users\MSJ\AppData\Local\Microsoft\Windows\Temporary Internet Files\Content.Outlook\CEOGHF0X\crest-03.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5581" b="74362" l="4178" r="34519"/>
                    </a14:imgEffect>
                  </a14:imgLayer>
                </a14:imgProps>
              </a:ext>
              <a:ext uri="{28A0092B-C50C-407E-A947-70E740481C1C}">
                <a14:useLocalDpi xmlns:a14="http://schemas.microsoft.com/office/drawing/2010/main" val="0"/>
              </a:ext>
            </a:extLst>
          </a:blip>
          <a:srcRect l="4074" t="34709" r="65473" b="25926"/>
          <a:stretch/>
        </p:blipFill>
        <p:spPr bwMode="auto">
          <a:xfrm>
            <a:off x="228599" y="787400"/>
            <a:ext cx="2133601" cy="21451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63803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35184" y="381000"/>
            <a:ext cx="6984265" cy="1120014"/>
          </a:xfrm>
          <a:prstGeom prst="rect">
            <a:avLst/>
          </a:prstGeom>
        </p:spPr>
        <p:style>
          <a:lnRef idx="0">
            <a:schemeClr val="accent1"/>
          </a:lnRef>
          <a:fillRef idx="3">
            <a:schemeClr val="accent1"/>
          </a:fillRef>
          <a:effectRef idx="3">
            <a:schemeClr val="accent1"/>
          </a:effectRef>
          <a:fontRef idx="minor">
            <a:schemeClr val="lt1"/>
          </a:fontRef>
        </p:style>
        <p:txBody>
          <a:bodyPr>
            <a:noAutofit/>
          </a:bodyPr>
          <a:lstStyle/>
          <a:p>
            <a:pPr lvl="0"/>
            <a:r>
              <a:rPr lang="en-US" sz="3200" b="0" dirty="0">
                <a:solidFill>
                  <a:schemeClr val="bg1"/>
                </a:solidFill>
                <a:effectLst>
                  <a:outerShdw blurRad="38100" dist="38100" dir="2700000" algn="tl">
                    <a:srgbClr val="000000">
                      <a:alpha val="43137"/>
                    </a:srgbClr>
                  </a:outerShdw>
                </a:effectLst>
                <a:latin typeface="Arial Black"/>
                <a:cs typeface="Arial Black"/>
              </a:rPr>
              <a:t>Character is the Decisive Ingredient of Success</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3012375539"/>
              </p:ext>
            </p:extLst>
          </p:nvPr>
        </p:nvGraphicFramePr>
        <p:xfrm>
          <a:off x="482600" y="1792638"/>
          <a:ext cx="82804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7715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930856937"/>
              </p:ext>
            </p:extLst>
          </p:nvPr>
        </p:nvGraphicFramePr>
        <p:xfrm>
          <a:off x="457200" y="568877"/>
          <a:ext cx="8178799" cy="3469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2768982397"/>
              </p:ext>
            </p:extLst>
          </p:nvPr>
        </p:nvGraphicFramePr>
        <p:xfrm>
          <a:off x="966256" y="4250122"/>
          <a:ext cx="7418568" cy="22014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620480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1408702680"/>
              </p:ext>
            </p:extLst>
          </p:nvPr>
        </p:nvGraphicFramePr>
        <p:xfrm>
          <a:off x="457200" y="558070"/>
          <a:ext cx="8229600" cy="5195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4790860" y="5369013"/>
            <a:ext cx="3694156" cy="769441"/>
          </a:xfrm>
          <a:prstGeom prst="rect">
            <a:avLst/>
          </a:prstGeom>
          <a:noFill/>
        </p:spPr>
        <p:txBody>
          <a:bodyPr wrap="square" rtlCol="0">
            <a:spAutoFit/>
          </a:bodyPr>
          <a:lstStyle/>
          <a:p>
            <a:r>
              <a:rPr lang="en-US" sz="2200" dirty="0"/>
              <a:t>Rutgers Center for Social and Character Development</a:t>
            </a:r>
          </a:p>
        </p:txBody>
      </p:sp>
    </p:spTree>
    <p:extLst>
      <p:ext uri="{BB962C8B-B14F-4D97-AF65-F5344CB8AC3E}">
        <p14:creationId xmlns:p14="http://schemas.microsoft.com/office/powerpoint/2010/main" val="252511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06309007"/>
              </p:ext>
            </p:extLst>
          </p:nvPr>
        </p:nvGraphicFramePr>
        <p:xfrm>
          <a:off x="153923" y="227825"/>
          <a:ext cx="8831344" cy="1003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Content Placeholder 2"/>
          <p:cNvGraphicFramePr>
            <a:graphicFrameLocks noGrp="1"/>
          </p:cNvGraphicFramePr>
          <p:nvPr>
            <p:ph idx="4294967295"/>
            <p:extLst>
              <p:ext uri="{D42A27DB-BD31-4B8C-83A1-F6EECF244321}">
                <p14:modId xmlns:p14="http://schemas.microsoft.com/office/powerpoint/2010/main" val="88900644"/>
              </p:ext>
            </p:extLst>
          </p:nvPr>
        </p:nvGraphicFramePr>
        <p:xfrm>
          <a:off x="457200" y="1327820"/>
          <a:ext cx="8305800" cy="50698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323055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870132653"/>
              </p:ext>
            </p:extLst>
          </p:nvPr>
        </p:nvGraphicFramePr>
        <p:xfrm>
          <a:off x="416435" y="500338"/>
          <a:ext cx="4970877" cy="5715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5926043" y="281353"/>
            <a:ext cx="2647126" cy="2864339"/>
          </a:xfrm>
          <a:prstGeom prst="rect">
            <a:avLst/>
          </a:prstGeom>
        </p:spPr>
      </p:pic>
      <p:pic>
        <p:nvPicPr>
          <p:cNvPr id="7" name="Picture 6"/>
          <p:cNvPicPr>
            <a:picLocks noChangeAspect="1"/>
          </p:cNvPicPr>
          <p:nvPr/>
        </p:nvPicPr>
        <p:blipFill>
          <a:blip r:embed="rId9"/>
          <a:stretch>
            <a:fillRect/>
          </a:stretch>
        </p:blipFill>
        <p:spPr>
          <a:xfrm>
            <a:off x="6137688" y="3401666"/>
            <a:ext cx="2270367" cy="2735503"/>
          </a:xfrm>
          <a:prstGeom prst="rect">
            <a:avLst/>
          </a:prstGeom>
        </p:spPr>
      </p:pic>
    </p:spTree>
    <p:extLst>
      <p:ext uri="{BB962C8B-B14F-4D97-AF65-F5344CB8AC3E}">
        <p14:creationId xmlns:p14="http://schemas.microsoft.com/office/powerpoint/2010/main" val="24429345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219101087"/>
              </p:ext>
            </p:extLst>
          </p:nvPr>
        </p:nvGraphicFramePr>
        <p:xfrm>
          <a:off x="647318" y="1625600"/>
          <a:ext cx="7785481" cy="259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3384362731"/>
              </p:ext>
            </p:extLst>
          </p:nvPr>
        </p:nvGraphicFramePr>
        <p:xfrm>
          <a:off x="444976" y="4087761"/>
          <a:ext cx="8468139" cy="22819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extBox 1"/>
          <p:cNvSpPr txBox="1"/>
          <p:nvPr/>
        </p:nvSpPr>
        <p:spPr>
          <a:xfrm>
            <a:off x="0" y="304800"/>
            <a:ext cx="8839200" cy="1366528"/>
          </a:xfrm>
          <a:prstGeom prst="rect">
            <a:avLst/>
          </a:prstGeom>
          <a:noFill/>
        </p:spPr>
        <p:txBody>
          <a:bodyPr wrap="square" rtlCol="0">
            <a:spAutoFit/>
          </a:bodyPr>
          <a:lstStyle/>
          <a:p>
            <a:pPr algn="ctr">
              <a:lnSpc>
                <a:spcPct val="90000"/>
              </a:lnSpc>
            </a:pPr>
            <a:r>
              <a:rPr lang="en-GB" sz="3600" dirty="0">
                <a:solidFill>
                  <a:schemeClr val="accent1">
                    <a:lumMod val="75000"/>
                  </a:schemeClr>
                </a:solidFill>
                <a:latin typeface="Arial Black"/>
                <a:cs typeface="Arial Black"/>
              </a:rPr>
              <a:t>Josephson Institute Model Standards </a:t>
            </a:r>
          </a:p>
          <a:p>
            <a:endParaRPr lang="en-GB" dirty="0"/>
          </a:p>
        </p:txBody>
      </p:sp>
    </p:spTree>
    <p:extLst>
      <p:ext uri="{BB962C8B-B14F-4D97-AF65-F5344CB8AC3E}">
        <p14:creationId xmlns:p14="http://schemas.microsoft.com/office/powerpoint/2010/main" val="360610271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569045612"/>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7861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FBD445FA-9D89-43B3-B1F8-2BD9624B9004" descr="1695CBD1-B26B-4157-8482-A1F4C05A4C7D@jiethics"/>
          <p:cNvPicPr>
            <a:picLocks noChangeAspect="1" noChangeArrowheads="1"/>
          </p:cNvPicPr>
          <p:nvPr/>
        </p:nvPicPr>
        <p:blipFill rotWithShape="1">
          <a:blip r:embed="rId2">
            <a:extLst>
              <a:ext uri="{28A0092B-C50C-407E-A947-70E740481C1C}">
                <a14:useLocalDpi xmlns:a14="http://schemas.microsoft.com/office/drawing/2010/main" val="0"/>
              </a:ext>
            </a:extLst>
          </a:blip>
          <a:srcRect l="19161" t="26381" r="15126" b="25417"/>
          <a:stretch/>
        </p:blipFill>
        <p:spPr bwMode="auto">
          <a:xfrm>
            <a:off x="960896" y="69742"/>
            <a:ext cx="6749512" cy="6323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97845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58E3802D-8DB1-4EF3-9ABE-FCD2C19513C6" descr="C4784579-66AF-4E00-97E7-B82775BC86D1@jiethics"/>
          <p:cNvPicPr>
            <a:picLocks noChangeAspect="1" noChangeArrowheads="1"/>
          </p:cNvPicPr>
          <p:nvPr/>
        </p:nvPicPr>
        <p:blipFill rotWithShape="1">
          <a:blip r:embed="rId2">
            <a:extLst>
              <a:ext uri="{28A0092B-C50C-407E-A947-70E740481C1C}">
                <a14:useLocalDpi xmlns:a14="http://schemas.microsoft.com/office/drawing/2010/main" val="0"/>
              </a:ext>
            </a:extLst>
          </a:blip>
          <a:srcRect l="17429" t="25980" r="14035" b="24379"/>
          <a:stretch/>
        </p:blipFill>
        <p:spPr bwMode="auto">
          <a:xfrm>
            <a:off x="1294109" y="240224"/>
            <a:ext cx="6586780" cy="6137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6790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2778" y="0"/>
            <a:ext cx="7253631" cy="7331878"/>
          </a:xfrm>
          <a:prstGeom prst="rect">
            <a:avLst/>
          </a:prstGeom>
        </p:spPr>
      </p:pic>
    </p:spTree>
    <p:extLst>
      <p:ext uri="{BB962C8B-B14F-4D97-AF65-F5344CB8AC3E}">
        <p14:creationId xmlns:p14="http://schemas.microsoft.com/office/powerpoint/2010/main" val="534906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819C5D8A-2A34-4564-A60C-AE95A44738FD" descr="5FAF1571-1762-49BC-8FF0-6F18651D7851@jiethics"/>
          <p:cNvPicPr>
            <a:picLocks noChangeAspect="1" noChangeArrowheads="1"/>
          </p:cNvPicPr>
          <p:nvPr/>
        </p:nvPicPr>
        <p:blipFill rotWithShape="1">
          <a:blip r:embed="rId2">
            <a:extLst>
              <a:ext uri="{28A0092B-C50C-407E-A947-70E740481C1C}">
                <a14:useLocalDpi xmlns:a14="http://schemas.microsoft.com/office/drawing/2010/main" val="0"/>
              </a:ext>
            </a:extLst>
          </a:blip>
          <a:srcRect l="19822" t="26505" r="15191" b="25678"/>
          <a:stretch/>
        </p:blipFill>
        <p:spPr bwMode="auto">
          <a:xfrm>
            <a:off x="1371600" y="89365"/>
            <a:ext cx="6811505" cy="6481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2913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546721021"/>
              </p:ext>
            </p:extLst>
          </p:nvPr>
        </p:nvGraphicFramePr>
        <p:xfrm>
          <a:off x="591173" y="2126021"/>
          <a:ext cx="814502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047560" y="556475"/>
            <a:ext cx="6959600" cy="1723549"/>
          </a:xfrm>
          <a:prstGeom prst="rect">
            <a:avLst/>
          </a:prstGeom>
          <a:noFill/>
        </p:spPr>
        <p:txBody>
          <a:bodyPr wrap="square" rtlCol="0">
            <a:spAutoFit/>
          </a:bodyPr>
          <a:lstStyle/>
          <a:p>
            <a:pPr algn="ctr"/>
            <a:r>
              <a:rPr lang="en-US" sz="4400" dirty="0">
                <a:solidFill>
                  <a:srgbClr val="152F70"/>
                </a:solidFill>
                <a:latin typeface="Arial Black"/>
                <a:cs typeface="Arial Black"/>
              </a:rPr>
              <a:t>The Problem – </a:t>
            </a:r>
          </a:p>
          <a:p>
            <a:pPr algn="ctr"/>
            <a:r>
              <a:rPr lang="en-US" sz="4400" dirty="0">
                <a:solidFill>
                  <a:srgbClr val="152F70"/>
                </a:solidFill>
                <a:latin typeface="Arial Black"/>
                <a:cs typeface="Arial Black"/>
              </a:rPr>
              <a:t>Building the Case</a:t>
            </a:r>
          </a:p>
          <a:p>
            <a:endParaRPr lang="en-US" dirty="0"/>
          </a:p>
        </p:txBody>
      </p:sp>
      <p:sp>
        <p:nvSpPr>
          <p:cNvPr id="4" name="TextBox 3"/>
          <p:cNvSpPr txBox="1"/>
          <p:nvPr/>
        </p:nvSpPr>
        <p:spPr>
          <a:xfrm>
            <a:off x="5009959" y="5902012"/>
            <a:ext cx="2667000" cy="369332"/>
          </a:xfrm>
          <a:prstGeom prst="rect">
            <a:avLst/>
          </a:prstGeom>
          <a:noFill/>
        </p:spPr>
        <p:txBody>
          <a:bodyPr wrap="square" rtlCol="0">
            <a:spAutoFit/>
          </a:bodyPr>
          <a:lstStyle/>
          <a:p>
            <a:r>
              <a:rPr lang="en-US" dirty="0"/>
              <a:t>Worksheet 6 – Page 13</a:t>
            </a:r>
          </a:p>
        </p:txBody>
      </p:sp>
      <p:sp>
        <p:nvSpPr>
          <p:cNvPr id="5" name="TextBox 4"/>
          <p:cNvSpPr txBox="1"/>
          <p:nvPr/>
        </p:nvSpPr>
        <p:spPr>
          <a:xfrm>
            <a:off x="365568" y="3829511"/>
            <a:ext cx="8504255" cy="2185214"/>
          </a:xfrm>
          <a:prstGeom prst="rect">
            <a:avLst/>
          </a:prstGeom>
          <a:noFill/>
        </p:spPr>
        <p:txBody>
          <a:bodyPr wrap="square" rtlCol="0">
            <a:spAutoFit/>
          </a:bodyPr>
          <a:lstStyle/>
          <a:p>
            <a:r>
              <a:rPr lang="en-US" sz="2200" b="1" u="sng" dirty="0"/>
              <a:t>GROUP 1</a:t>
            </a:r>
            <a:r>
              <a:rPr lang="en-US" sz="2200" b="1" dirty="0"/>
              <a:t>		</a:t>
            </a:r>
            <a:r>
              <a:rPr lang="en-US" sz="2200" b="1" u="sng" dirty="0"/>
              <a:t>GROUP 2</a:t>
            </a:r>
            <a:r>
              <a:rPr lang="en-US" sz="2200" b="1" dirty="0"/>
              <a:t>			</a:t>
            </a:r>
            <a:r>
              <a:rPr lang="en-US" sz="2200" b="1" u="sng" dirty="0"/>
              <a:t>GROUP 3</a:t>
            </a:r>
          </a:p>
          <a:p>
            <a:r>
              <a:rPr lang="en-US" sz="2200" dirty="0"/>
              <a:t>Completes:		Completes:			Completes:</a:t>
            </a:r>
          </a:p>
          <a:p>
            <a:endParaRPr lang="en-US" sz="2200" b="1" u="sng" dirty="0"/>
          </a:p>
          <a:p>
            <a:r>
              <a:rPr lang="en-US" sz="2200" b="1" dirty="0"/>
              <a:t>• ACADEMIC		• SOCIAL/EMOTIONAL      • CLIMATE</a:t>
            </a:r>
          </a:p>
          <a:p>
            <a:r>
              <a:rPr lang="en-US" sz="2200" b="1" dirty="0"/>
              <a:t>• CHARACTER	• CHARACTER	         • CHARACTER</a:t>
            </a:r>
            <a:endParaRPr lang="en-US" sz="2400" b="1" dirty="0"/>
          </a:p>
          <a:p>
            <a:endParaRPr lang="en-US" sz="2400" b="1" dirty="0"/>
          </a:p>
        </p:txBody>
      </p:sp>
    </p:spTree>
    <p:extLst>
      <p:ext uri="{BB962C8B-B14F-4D97-AF65-F5344CB8AC3E}">
        <p14:creationId xmlns:p14="http://schemas.microsoft.com/office/powerpoint/2010/main" val="394157392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4157479596"/>
              </p:ext>
            </p:extLst>
          </p:nvPr>
        </p:nvGraphicFramePr>
        <p:xfrm>
          <a:off x="411094" y="304800"/>
          <a:ext cx="8453505" cy="91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7"/>
          <p:cNvGraphicFramePr>
            <a:graphicFrameLocks noGrp="1"/>
          </p:cNvGraphicFramePr>
          <p:nvPr>
            <p:ph idx="4294967295"/>
            <p:extLst>
              <p:ext uri="{D42A27DB-BD31-4B8C-83A1-F6EECF244321}">
                <p14:modId xmlns:p14="http://schemas.microsoft.com/office/powerpoint/2010/main" val="4058086536"/>
              </p:ext>
            </p:extLst>
          </p:nvPr>
        </p:nvGraphicFramePr>
        <p:xfrm>
          <a:off x="457200" y="1308578"/>
          <a:ext cx="8229600" cy="48175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3872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8">
                                            <p:graphicEl>
                                              <a:dgm id="{4676F459-F23F-4528-89F2-43FB8D8870D2}"/>
                                            </p:graphicEl>
                                          </p:spTgt>
                                        </p:tgtEl>
                                        <p:attrNameLst>
                                          <p:attrName>style.visibility</p:attrName>
                                        </p:attrNameLst>
                                      </p:cBhvr>
                                      <p:to>
                                        <p:strVal val="visible"/>
                                      </p:to>
                                    </p:set>
                                    <p:animEffect transition="in" filter="wheel(3)">
                                      <p:cBhvr>
                                        <p:cTn id="7" dur="2000"/>
                                        <p:tgtEl>
                                          <p:spTgt spid="8">
                                            <p:graphicEl>
                                              <a:dgm id="{4676F459-F23F-4528-89F2-43FB8D8870D2}"/>
                                            </p:graphicEl>
                                          </p:spTgt>
                                        </p:tgtEl>
                                      </p:cBhvr>
                                    </p:animEffect>
                                  </p:childTnLst>
                                </p:cTn>
                              </p:par>
                              <p:par>
                                <p:cTn id="8" presetID="21" presetClass="entr" presetSubtype="3" fill="hold" grpId="0" nodeType="withEffect">
                                  <p:stCondLst>
                                    <p:cond delay="0"/>
                                  </p:stCondLst>
                                  <p:childTnLst>
                                    <p:set>
                                      <p:cBhvr>
                                        <p:cTn id="9" dur="1" fill="hold">
                                          <p:stCondLst>
                                            <p:cond delay="0"/>
                                          </p:stCondLst>
                                        </p:cTn>
                                        <p:tgtEl>
                                          <p:spTgt spid="8">
                                            <p:graphicEl>
                                              <a:dgm id="{A9DCB2EE-CECD-4F8E-B778-94D18D61D993}"/>
                                            </p:graphicEl>
                                          </p:spTgt>
                                        </p:tgtEl>
                                        <p:attrNameLst>
                                          <p:attrName>style.visibility</p:attrName>
                                        </p:attrNameLst>
                                      </p:cBhvr>
                                      <p:to>
                                        <p:strVal val="visible"/>
                                      </p:to>
                                    </p:set>
                                    <p:animEffect transition="in" filter="wheel(3)">
                                      <p:cBhvr>
                                        <p:cTn id="10" dur="2000"/>
                                        <p:tgtEl>
                                          <p:spTgt spid="8">
                                            <p:graphicEl>
                                              <a:dgm id="{A9DCB2EE-CECD-4F8E-B778-94D18D61D993}"/>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3" fill="hold" grpId="0" nodeType="clickEffect">
                                  <p:stCondLst>
                                    <p:cond delay="0"/>
                                  </p:stCondLst>
                                  <p:childTnLst>
                                    <p:set>
                                      <p:cBhvr>
                                        <p:cTn id="14" dur="1" fill="hold">
                                          <p:stCondLst>
                                            <p:cond delay="0"/>
                                          </p:stCondLst>
                                        </p:cTn>
                                        <p:tgtEl>
                                          <p:spTgt spid="8">
                                            <p:graphicEl>
                                              <a:dgm id="{AC2D03AF-293F-40ED-9FA7-0DD757683713}"/>
                                            </p:graphicEl>
                                          </p:spTgt>
                                        </p:tgtEl>
                                        <p:attrNameLst>
                                          <p:attrName>style.visibility</p:attrName>
                                        </p:attrNameLst>
                                      </p:cBhvr>
                                      <p:to>
                                        <p:strVal val="visible"/>
                                      </p:to>
                                    </p:set>
                                    <p:animEffect transition="in" filter="wheel(3)">
                                      <p:cBhvr>
                                        <p:cTn id="15" dur="2000"/>
                                        <p:tgtEl>
                                          <p:spTgt spid="8">
                                            <p:graphicEl>
                                              <a:dgm id="{AC2D03AF-293F-40ED-9FA7-0DD757683713}"/>
                                            </p:graphicEl>
                                          </p:spTgt>
                                        </p:tgtEl>
                                      </p:cBhvr>
                                    </p:animEffect>
                                  </p:childTnLst>
                                </p:cTn>
                              </p:par>
                              <p:par>
                                <p:cTn id="16" presetID="21" presetClass="entr" presetSubtype="3" fill="hold" grpId="0" nodeType="withEffect">
                                  <p:stCondLst>
                                    <p:cond delay="0"/>
                                  </p:stCondLst>
                                  <p:childTnLst>
                                    <p:set>
                                      <p:cBhvr>
                                        <p:cTn id="17" dur="1" fill="hold">
                                          <p:stCondLst>
                                            <p:cond delay="0"/>
                                          </p:stCondLst>
                                        </p:cTn>
                                        <p:tgtEl>
                                          <p:spTgt spid="8">
                                            <p:graphicEl>
                                              <a:dgm id="{E036B953-1981-4533-B9C0-E53E3F12722D}"/>
                                            </p:graphicEl>
                                          </p:spTgt>
                                        </p:tgtEl>
                                        <p:attrNameLst>
                                          <p:attrName>style.visibility</p:attrName>
                                        </p:attrNameLst>
                                      </p:cBhvr>
                                      <p:to>
                                        <p:strVal val="visible"/>
                                      </p:to>
                                    </p:set>
                                    <p:animEffect transition="in" filter="wheel(3)">
                                      <p:cBhvr>
                                        <p:cTn id="18" dur="2000"/>
                                        <p:tgtEl>
                                          <p:spTgt spid="8">
                                            <p:graphicEl>
                                              <a:dgm id="{E036B953-1981-4533-B9C0-E53E3F12722D}"/>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3" fill="hold" grpId="0" nodeType="clickEffect">
                                  <p:stCondLst>
                                    <p:cond delay="0"/>
                                  </p:stCondLst>
                                  <p:childTnLst>
                                    <p:set>
                                      <p:cBhvr>
                                        <p:cTn id="22" dur="1" fill="hold">
                                          <p:stCondLst>
                                            <p:cond delay="0"/>
                                          </p:stCondLst>
                                        </p:cTn>
                                        <p:tgtEl>
                                          <p:spTgt spid="8">
                                            <p:graphicEl>
                                              <a:dgm id="{687894F3-B248-4FC4-AA99-BDD89214AFC5}"/>
                                            </p:graphicEl>
                                          </p:spTgt>
                                        </p:tgtEl>
                                        <p:attrNameLst>
                                          <p:attrName>style.visibility</p:attrName>
                                        </p:attrNameLst>
                                      </p:cBhvr>
                                      <p:to>
                                        <p:strVal val="visible"/>
                                      </p:to>
                                    </p:set>
                                    <p:animEffect transition="in" filter="wheel(3)">
                                      <p:cBhvr>
                                        <p:cTn id="23" dur="2000"/>
                                        <p:tgtEl>
                                          <p:spTgt spid="8">
                                            <p:graphicEl>
                                              <a:dgm id="{687894F3-B248-4FC4-AA99-BDD89214AFC5}"/>
                                            </p:graphicEl>
                                          </p:spTgt>
                                        </p:tgtEl>
                                      </p:cBhvr>
                                    </p:animEffect>
                                  </p:childTnLst>
                                </p:cTn>
                              </p:par>
                              <p:par>
                                <p:cTn id="24" presetID="21" presetClass="entr" presetSubtype="3" fill="hold" grpId="0" nodeType="withEffect">
                                  <p:stCondLst>
                                    <p:cond delay="0"/>
                                  </p:stCondLst>
                                  <p:childTnLst>
                                    <p:set>
                                      <p:cBhvr>
                                        <p:cTn id="25" dur="1" fill="hold">
                                          <p:stCondLst>
                                            <p:cond delay="0"/>
                                          </p:stCondLst>
                                        </p:cTn>
                                        <p:tgtEl>
                                          <p:spTgt spid="8">
                                            <p:graphicEl>
                                              <a:dgm id="{C02971EF-5CA8-4335-A85F-4B7D23E55843}"/>
                                            </p:graphicEl>
                                          </p:spTgt>
                                        </p:tgtEl>
                                        <p:attrNameLst>
                                          <p:attrName>style.visibility</p:attrName>
                                        </p:attrNameLst>
                                      </p:cBhvr>
                                      <p:to>
                                        <p:strVal val="visible"/>
                                      </p:to>
                                    </p:set>
                                    <p:animEffect transition="in" filter="wheel(3)">
                                      <p:cBhvr>
                                        <p:cTn id="26" dur="2000"/>
                                        <p:tgtEl>
                                          <p:spTgt spid="8">
                                            <p:graphicEl>
                                              <a:dgm id="{C02971EF-5CA8-4335-A85F-4B7D23E55843}"/>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3" fill="hold" grpId="0" nodeType="clickEffect">
                                  <p:stCondLst>
                                    <p:cond delay="0"/>
                                  </p:stCondLst>
                                  <p:childTnLst>
                                    <p:set>
                                      <p:cBhvr>
                                        <p:cTn id="30" dur="1" fill="hold">
                                          <p:stCondLst>
                                            <p:cond delay="0"/>
                                          </p:stCondLst>
                                        </p:cTn>
                                        <p:tgtEl>
                                          <p:spTgt spid="8">
                                            <p:graphicEl>
                                              <a:dgm id="{4AA025FB-7084-4740-911B-46BD2888911B}"/>
                                            </p:graphicEl>
                                          </p:spTgt>
                                        </p:tgtEl>
                                        <p:attrNameLst>
                                          <p:attrName>style.visibility</p:attrName>
                                        </p:attrNameLst>
                                      </p:cBhvr>
                                      <p:to>
                                        <p:strVal val="visible"/>
                                      </p:to>
                                    </p:set>
                                    <p:animEffect transition="in" filter="wheel(3)">
                                      <p:cBhvr>
                                        <p:cTn id="31" dur="2000"/>
                                        <p:tgtEl>
                                          <p:spTgt spid="8">
                                            <p:graphicEl>
                                              <a:dgm id="{4AA025FB-7084-4740-911B-46BD2888911B}"/>
                                            </p:graphicEl>
                                          </p:spTgt>
                                        </p:tgtEl>
                                      </p:cBhvr>
                                    </p:animEffect>
                                  </p:childTnLst>
                                </p:cTn>
                              </p:par>
                              <p:par>
                                <p:cTn id="32" presetID="21" presetClass="entr" presetSubtype="3" fill="hold" grpId="0" nodeType="withEffect">
                                  <p:stCondLst>
                                    <p:cond delay="0"/>
                                  </p:stCondLst>
                                  <p:childTnLst>
                                    <p:set>
                                      <p:cBhvr>
                                        <p:cTn id="33" dur="1" fill="hold">
                                          <p:stCondLst>
                                            <p:cond delay="0"/>
                                          </p:stCondLst>
                                        </p:cTn>
                                        <p:tgtEl>
                                          <p:spTgt spid="8">
                                            <p:graphicEl>
                                              <a:dgm id="{9EBBDBA1-7414-774D-9B8D-DD5ABD63299F}"/>
                                            </p:graphicEl>
                                          </p:spTgt>
                                        </p:tgtEl>
                                        <p:attrNameLst>
                                          <p:attrName>style.visibility</p:attrName>
                                        </p:attrNameLst>
                                      </p:cBhvr>
                                      <p:to>
                                        <p:strVal val="visible"/>
                                      </p:to>
                                    </p:set>
                                    <p:animEffect transition="in" filter="wheel(3)">
                                      <p:cBhvr>
                                        <p:cTn id="34" dur="2000"/>
                                        <p:tgtEl>
                                          <p:spTgt spid="8">
                                            <p:graphicEl>
                                              <a:dgm id="{9EBBDBA1-7414-774D-9B8D-DD5ABD63299F}"/>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3" fill="hold" grpId="0" nodeType="clickEffect">
                                  <p:stCondLst>
                                    <p:cond delay="0"/>
                                  </p:stCondLst>
                                  <p:childTnLst>
                                    <p:set>
                                      <p:cBhvr>
                                        <p:cTn id="38" dur="1" fill="hold">
                                          <p:stCondLst>
                                            <p:cond delay="0"/>
                                          </p:stCondLst>
                                        </p:cTn>
                                        <p:tgtEl>
                                          <p:spTgt spid="8">
                                            <p:graphicEl>
                                              <a:dgm id="{BCBD3870-CBBE-484E-88EB-69EFD48ED9FF}"/>
                                            </p:graphicEl>
                                          </p:spTgt>
                                        </p:tgtEl>
                                        <p:attrNameLst>
                                          <p:attrName>style.visibility</p:attrName>
                                        </p:attrNameLst>
                                      </p:cBhvr>
                                      <p:to>
                                        <p:strVal val="visible"/>
                                      </p:to>
                                    </p:set>
                                    <p:animEffect transition="in" filter="wheel(3)">
                                      <p:cBhvr>
                                        <p:cTn id="39" dur="2000"/>
                                        <p:tgtEl>
                                          <p:spTgt spid="8">
                                            <p:graphicEl>
                                              <a:dgm id="{BCBD3870-CBBE-484E-88EB-69EFD48ED9FF}"/>
                                            </p:graphicEl>
                                          </p:spTgt>
                                        </p:tgtEl>
                                      </p:cBhvr>
                                    </p:animEffect>
                                  </p:childTnLst>
                                </p:cTn>
                              </p:par>
                              <p:par>
                                <p:cTn id="40" presetID="21" presetClass="entr" presetSubtype="3" fill="hold" grpId="0" nodeType="withEffect">
                                  <p:stCondLst>
                                    <p:cond delay="0"/>
                                  </p:stCondLst>
                                  <p:childTnLst>
                                    <p:set>
                                      <p:cBhvr>
                                        <p:cTn id="41" dur="1" fill="hold">
                                          <p:stCondLst>
                                            <p:cond delay="0"/>
                                          </p:stCondLst>
                                        </p:cTn>
                                        <p:tgtEl>
                                          <p:spTgt spid="8">
                                            <p:graphicEl>
                                              <a:dgm id="{DD3CF28F-BDE3-45C9-8650-B5BDA26C1911}"/>
                                            </p:graphicEl>
                                          </p:spTgt>
                                        </p:tgtEl>
                                        <p:attrNameLst>
                                          <p:attrName>style.visibility</p:attrName>
                                        </p:attrNameLst>
                                      </p:cBhvr>
                                      <p:to>
                                        <p:strVal val="visible"/>
                                      </p:to>
                                    </p:set>
                                    <p:animEffect transition="in" filter="wheel(3)">
                                      <p:cBhvr>
                                        <p:cTn id="42" dur="2000"/>
                                        <p:tgtEl>
                                          <p:spTgt spid="8">
                                            <p:graphicEl>
                                              <a:dgm id="{DD3CF28F-BDE3-45C9-8650-B5BDA26C1911}"/>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3" fill="hold" grpId="0" nodeType="clickEffect">
                                  <p:stCondLst>
                                    <p:cond delay="0"/>
                                  </p:stCondLst>
                                  <p:childTnLst>
                                    <p:set>
                                      <p:cBhvr>
                                        <p:cTn id="46" dur="1" fill="hold">
                                          <p:stCondLst>
                                            <p:cond delay="0"/>
                                          </p:stCondLst>
                                        </p:cTn>
                                        <p:tgtEl>
                                          <p:spTgt spid="8">
                                            <p:graphicEl>
                                              <a:dgm id="{E1835C02-2EF6-4378-8507-70FD3FF57B0B}"/>
                                            </p:graphicEl>
                                          </p:spTgt>
                                        </p:tgtEl>
                                        <p:attrNameLst>
                                          <p:attrName>style.visibility</p:attrName>
                                        </p:attrNameLst>
                                      </p:cBhvr>
                                      <p:to>
                                        <p:strVal val="visible"/>
                                      </p:to>
                                    </p:set>
                                    <p:animEffect transition="in" filter="wheel(3)">
                                      <p:cBhvr>
                                        <p:cTn id="47" dur="2000"/>
                                        <p:tgtEl>
                                          <p:spTgt spid="8">
                                            <p:graphicEl>
                                              <a:dgm id="{E1835C02-2EF6-4378-8507-70FD3FF57B0B}"/>
                                            </p:graphicEl>
                                          </p:spTgt>
                                        </p:tgtEl>
                                      </p:cBhvr>
                                    </p:animEffect>
                                  </p:childTnLst>
                                </p:cTn>
                              </p:par>
                              <p:par>
                                <p:cTn id="48" presetID="21" presetClass="entr" presetSubtype="3" fill="hold" grpId="0" nodeType="withEffect">
                                  <p:stCondLst>
                                    <p:cond delay="0"/>
                                  </p:stCondLst>
                                  <p:childTnLst>
                                    <p:set>
                                      <p:cBhvr>
                                        <p:cTn id="49" dur="1" fill="hold">
                                          <p:stCondLst>
                                            <p:cond delay="0"/>
                                          </p:stCondLst>
                                        </p:cTn>
                                        <p:tgtEl>
                                          <p:spTgt spid="8">
                                            <p:graphicEl>
                                              <a:dgm id="{F37901E8-D2FA-4B5F-9D1F-7C12CF769397}"/>
                                            </p:graphicEl>
                                          </p:spTgt>
                                        </p:tgtEl>
                                        <p:attrNameLst>
                                          <p:attrName>style.visibility</p:attrName>
                                        </p:attrNameLst>
                                      </p:cBhvr>
                                      <p:to>
                                        <p:strVal val="visible"/>
                                      </p:to>
                                    </p:set>
                                    <p:animEffect transition="in" filter="wheel(3)">
                                      <p:cBhvr>
                                        <p:cTn id="50" dur="2000"/>
                                        <p:tgtEl>
                                          <p:spTgt spid="8">
                                            <p:graphicEl>
                                              <a:dgm id="{F37901E8-D2FA-4B5F-9D1F-7C12CF769397}"/>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3" fill="hold" grpId="0" nodeType="clickEffect">
                                  <p:stCondLst>
                                    <p:cond delay="0"/>
                                  </p:stCondLst>
                                  <p:childTnLst>
                                    <p:set>
                                      <p:cBhvr>
                                        <p:cTn id="54" dur="1" fill="hold">
                                          <p:stCondLst>
                                            <p:cond delay="0"/>
                                          </p:stCondLst>
                                        </p:cTn>
                                        <p:tgtEl>
                                          <p:spTgt spid="8">
                                            <p:graphicEl>
                                              <a:dgm id="{00944CEA-4314-9741-8185-E39CAC573624}"/>
                                            </p:graphicEl>
                                          </p:spTgt>
                                        </p:tgtEl>
                                        <p:attrNameLst>
                                          <p:attrName>style.visibility</p:attrName>
                                        </p:attrNameLst>
                                      </p:cBhvr>
                                      <p:to>
                                        <p:strVal val="visible"/>
                                      </p:to>
                                    </p:set>
                                    <p:animEffect transition="in" filter="wheel(3)">
                                      <p:cBhvr>
                                        <p:cTn id="55" dur="2000"/>
                                        <p:tgtEl>
                                          <p:spTgt spid="8">
                                            <p:graphicEl>
                                              <a:dgm id="{00944CEA-4314-9741-8185-E39CAC573624}"/>
                                            </p:graphicEl>
                                          </p:spTgt>
                                        </p:tgtEl>
                                      </p:cBhvr>
                                    </p:animEffect>
                                  </p:childTnLst>
                                </p:cTn>
                              </p:par>
                              <p:par>
                                <p:cTn id="56" presetID="21" presetClass="entr" presetSubtype="3" fill="hold" grpId="0" nodeType="withEffect">
                                  <p:stCondLst>
                                    <p:cond delay="0"/>
                                  </p:stCondLst>
                                  <p:childTnLst>
                                    <p:set>
                                      <p:cBhvr>
                                        <p:cTn id="57" dur="1" fill="hold">
                                          <p:stCondLst>
                                            <p:cond delay="0"/>
                                          </p:stCondLst>
                                        </p:cTn>
                                        <p:tgtEl>
                                          <p:spTgt spid="8">
                                            <p:graphicEl>
                                              <a:dgm id="{17F7639B-7C07-8843-A9D6-D6A59DA736C2}"/>
                                            </p:graphicEl>
                                          </p:spTgt>
                                        </p:tgtEl>
                                        <p:attrNameLst>
                                          <p:attrName>style.visibility</p:attrName>
                                        </p:attrNameLst>
                                      </p:cBhvr>
                                      <p:to>
                                        <p:strVal val="visible"/>
                                      </p:to>
                                    </p:set>
                                    <p:animEffect transition="in" filter="wheel(3)">
                                      <p:cBhvr>
                                        <p:cTn id="58" dur="2000"/>
                                        <p:tgtEl>
                                          <p:spTgt spid="8">
                                            <p:graphicEl>
                                              <a:dgm id="{17F7639B-7C07-8843-A9D6-D6A59DA736C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840091513"/>
              </p:ext>
            </p:extLst>
          </p:nvPr>
        </p:nvGraphicFramePr>
        <p:xfrm>
          <a:off x="269367" y="1000676"/>
          <a:ext cx="4078964" cy="5318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p:cNvGraphicFramePr/>
          <p:nvPr>
            <p:extLst>
              <p:ext uri="{D42A27DB-BD31-4B8C-83A1-F6EECF244321}">
                <p14:modId xmlns:p14="http://schemas.microsoft.com/office/powerpoint/2010/main" val="2675900476"/>
              </p:ext>
            </p:extLst>
          </p:nvPr>
        </p:nvGraphicFramePr>
        <p:xfrm>
          <a:off x="4752379" y="1019920"/>
          <a:ext cx="4098206" cy="52108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Box 4"/>
          <p:cNvSpPr txBox="1"/>
          <p:nvPr/>
        </p:nvSpPr>
        <p:spPr>
          <a:xfrm>
            <a:off x="153922" y="134706"/>
            <a:ext cx="4329091" cy="875111"/>
          </a:xfrm>
          <a:prstGeom prst="rect">
            <a:avLst/>
          </a:prstGeom>
          <a:noFill/>
        </p:spPr>
        <p:txBody>
          <a:bodyPr wrap="square" rtlCol="0">
            <a:spAutoFit/>
          </a:bodyPr>
          <a:lstStyle/>
          <a:p>
            <a:pPr algn="ctr">
              <a:lnSpc>
                <a:spcPct val="90000"/>
              </a:lnSpc>
            </a:pPr>
            <a:r>
              <a:rPr lang="en-GB" sz="2800" dirty="0">
                <a:solidFill>
                  <a:srgbClr val="152F70"/>
                </a:solidFill>
                <a:latin typeface="Arial Black"/>
                <a:cs typeface="Arial Black"/>
              </a:rPr>
              <a:t>SIX PILLARS OF CHARACTER</a:t>
            </a:r>
          </a:p>
        </p:txBody>
      </p:sp>
      <p:sp>
        <p:nvSpPr>
          <p:cNvPr id="7" name="TextBox 6"/>
          <p:cNvSpPr txBox="1"/>
          <p:nvPr/>
        </p:nvSpPr>
        <p:spPr>
          <a:xfrm>
            <a:off x="4814910" y="152399"/>
            <a:ext cx="3804790" cy="875111"/>
          </a:xfrm>
          <a:prstGeom prst="rect">
            <a:avLst/>
          </a:prstGeom>
          <a:noFill/>
        </p:spPr>
        <p:txBody>
          <a:bodyPr wrap="square" rtlCol="0">
            <a:spAutoFit/>
          </a:bodyPr>
          <a:lstStyle/>
          <a:p>
            <a:pPr algn="ctr">
              <a:lnSpc>
                <a:spcPct val="90000"/>
              </a:lnSpc>
            </a:pPr>
            <a:r>
              <a:rPr lang="en-GB" sz="2800" dirty="0">
                <a:solidFill>
                  <a:srgbClr val="152F70"/>
                </a:solidFill>
                <a:latin typeface="Arial Black"/>
                <a:cs typeface="Arial Black"/>
              </a:rPr>
              <a:t>SIX  SUCCESS SKILLS</a:t>
            </a:r>
          </a:p>
        </p:txBody>
      </p:sp>
    </p:spTree>
    <p:extLst>
      <p:ext uri="{BB962C8B-B14F-4D97-AF65-F5344CB8AC3E}">
        <p14:creationId xmlns:p14="http://schemas.microsoft.com/office/powerpoint/2010/main" val="3116269466"/>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90108" y="346388"/>
            <a:ext cx="5598957" cy="3939540"/>
          </a:xfrm>
          <a:prstGeom prst="rect">
            <a:avLst/>
          </a:prstGeom>
          <a:solidFill>
            <a:schemeClr val="accent1">
              <a:lumMod val="40000"/>
              <a:lumOff val="60000"/>
            </a:schemeClr>
          </a:solidFill>
        </p:spPr>
        <p:txBody>
          <a:bodyPr wrap="square" rtlCol="0">
            <a:spAutoFit/>
          </a:bodyPr>
          <a:lstStyle/>
          <a:p>
            <a:pPr lvl="0"/>
            <a:r>
              <a:rPr lang="en-GB" sz="2400" b="1" dirty="0"/>
              <a:t>TRUSTWORTHINESS - You can trust me because:</a:t>
            </a:r>
          </a:p>
          <a:p>
            <a:pPr marL="342900" lvl="0" indent="-342900">
              <a:buFont typeface="Wingdings" charset="2"/>
              <a:buChar char="Ø"/>
            </a:pPr>
            <a:r>
              <a:rPr lang="en-GB" sz="2200" dirty="0"/>
              <a:t>I tell the truth </a:t>
            </a:r>
          </a:p>
          <a:p>
            <a:pPr marL="342900" lvl="0" indent="-342900">
              <a:buFont typeface="Wingdings" charset="2"/>
              <a:buChar char="Ø"/>
            </a:pPr>
            <a:r>
              <a:rPr lang="en-GB" sz="2200" dirty="0"/>
              <a:t>I am honest and don’t cheat or steal </a:t>
            </a:r>
          </a:p>
          <a:p>
            <a:pPr marL="342900" lvl="0" indent="-342900">
              <a:buFont typeface="Wingdings" charset="2"/>
              <a:buChar char="Ø"/>
            </a:pPr>
            <a:r>
              <a:rPr lang="en-GB" sz="2200" dirty="0"/>
              <a:t>I do the right thing even when it’s hard </a:t>
            </a:r>
          </a:p>
          <a:p>
            <a:pPr lvl="0"/>
            <a:r>
              <a:rPr lang="en-GB" sz="2400" b="1" dirty="0">
                <a:solidFill>
                  <a:srgbClr val="000000"/>
                </a:solidFill>
              </a:rPr>
              <a:t>       </a:t>
            </a:r>
          </a:p>
          <a:p>
            <a:pPr lvl="0"/>
            <a:r>
              <a:rPr lang="en-GB" sz="2400" b="1" dirty="0">
                <a:solidFill>
                  <a:srgbClr val="000000"/>
                </a:solidFill>
              </a:rPr>
              <a:t>RESPECT - I am respectful because:</a:t>
            </a:r>
          </a:p>
          <a:p>
            <a:pPr marL="342900" lvl="0" indent="-342900">
              <a:buFont typeface="Wingdings" charset="2"/>
              <a:buChar char="Ø"/>
            </a:pPr>
            <a:r>
              <a:rPr lang="en-GB" sz="2200" dirty="0"/>
              <a:t>I follow the "Golden Rule”</a:t>
            </a:r>
          </a:p>
          <a:p>
            <a:pPr marL="342900" lvl="0" indent="-342900">
              <a:buFont typeface="Wingdings" charset="2"/>
              <a:buChar char="Ø"/>
            </a:pPr>
            <a:r>
              <a:rPr lang="en-GB" sz="2200" dirty="0"/>
              <a:t>I value and accept everyone without prejudice</a:t>
            </a:r>
          </a:p>
          <a:p>
            <a:pPr marL="342900" lvl="0" indent="-342900">
              <a:buFont typeface="Wingdings" charset="2"/>
              <a:buChar char="Ø"/>
            </a:pPr>
            <a:r>
              <a:rPr lang="en-GB" sz="2200" dirty="0"/>
              <a:t>I don’t bully anyone</a:t>
            </a:r>
          </a:p>
        </p:txBody>
      </p:sp>
      <p:pic>
        <p:nvPicPr>
          <p:cNvPr id="4" name="Picture 3"/>
          <p:cNvPicPr>
            <a:picLocks noChangeAspect="1"/>
          </p:cNvPicPr>
          <p:nvPr/>
        </p:nvPicPr>
        <p:blipFill>
          <a:blip r:embed="rId2"/>
          <a:stretch>
            <a:fillRect/>
          </a:stretch>
        </p:blipFill>
        <p:spPr>
          <a:xfrm>
            <a:off x="327087" y="615798"/>
            <a:ext cx="2708830" cy="3136737"/>
          </a:xfrm>
          <a:prstGeom prst="rect">
            <a:avLst/>
          </a:prstGeom>
        </p:spPr>
      </p:pic>
      <p:sp>
        <p:nvSpPr>
          <p:cNvPr id="5" name="TextBox 4"/>
          <p:cNvSpPr txBox="1"/>
          <p:nvPr/>
        </p:nvSpPr>
        <p:spPr>
          <a:xfrm>
            <a:off x="365568" y="4541531"/>
            <a:ext cx="7580717" cy="1754327"/>
          </a:xfrm>
          <a:prstGeom prst="rect">
            <a:avLst/>
          </a:prstGeom>
          <a:solidFill>
            <a:srgbClr val="8FA9EA"/>
          </a:solidFill>
        </p:spPr>
        <p:txBody>
          <a:bodyPr wrap="square" rtlCol="0">
            <a:spAutoFit/>
          </a:bodyPr>
          <a:lstStyle/>
          <a:p>
            <a:pPr lvl="0"/>
            <a:r>
              <a:rPr lang="en-GB" sz="2400" b="1" dirty="0"/>
              <a:t>RESPONSIBILITY - I am responsible because:</a:t>
            </a:r>
          </a:p>
          <a:p>
            <a:pPr marL="342900" lvl="0" indent="-342900">
              <a:buFont typeface="Wingdings" charset="2"/>
              <a:buChar char="Ø"/>
            </a:pPr>
            <a:r>
              <a:rPr lang="en-GB" sz="2200" dirty="0"/>
              <a:t>I think before I act</a:t>
            </a:r>
          </a:p>
          <a:p>
            <a:pPr marL="342900" lvl="0" indent="-342900">
              <a:buFont typeface="Wingdings" charset="2"/>
              <a:buChar char="Ø"/>
            </a:pPr>
            <a:r>
              <a:rPr lang="en-GB" sz="2200" dirty="0"/>
              <a:t>I take responsibility for what I say and do</a:t>
            </a:r>
          </a:p>
          <a:p>
            <a:pPr marL="342900" lvl="0" indent="-342900">
              <a:buFont typeface="Wingdings" charset="2"/>
              <a:buChar char="Ø"/>
            </a:pPr>
            <a:r>
              <a:rPr lang="en-GB" sz="2200" dirty="0"/>
              <a:t>I always do my best</a:t>
            </a:r>
          </a:p>
          <a:p>
            <a:endParaRPr lang="en-GB" dirty="0"/>
          </a:p>
        </p:txBody>
      </p:sp>
    </p:spTree>
    <p:extLst>
      <p:ext uri="{BB962C8B-B14F-4D97-AF65-F5344CB8AC3E}">
        <p14:creationId xmlns:p14="http://schemas.microsoft.com/office/powerpoint/2010/main" val="3429535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05800" y="346387"/>
            <a:ext cx="4944783" cy="3877984"/>
          </a:xfrm>
          <a:prstGeom prst="rect">
            <a:avLst/>
          </a:prstGeom>
          <a:solidFill>
            <a:srgbClr val="8FA9EA"/>
          </a:solidFill>
        </p:spPr>
        <p:txBody>
          <a:bodyPr wrap="square" rtlCol="0">
            <a:spAutoFit/>
          </a:bodyPr>
          <a:lstStyle/>
          <a:p>
            <a:pPr lvl="0"/>
            <a:r>
              <a:rPr lang="en-GB" sz="2400" b="1" dirty="0"/>
              <a:t>FAIRNESS - I am fair because:</a:t>
            </a:r>
          </a:p>
          <a:p>
            <a:pPr marL="342900" lvl="0" indent="-342900">
              <a:buFont typeface="Wingdings" charset="2"/>
              <a:buChar char="Ø"/>
            </a:pPr>
            <a:r>
              <a:rPr lang="en-GB" sz="2200" dirty="0"/>
              <a:t>I play by the rules</a:t>
            </a:r>
          </a:p>
          <a:p>
            <a:pPr marL="342900" lvl="0" indent="-342900">
              <a:buFont typeface="Wingdings" charset="2"/>
              <a:buChar char="Ø"/>
            </a:pPr>
            <a:r>
              <a:rPr lang="en-GB" sz="2200" dirty="0"/>
              <a:t>I think about how my conduct   affects others</a:t>
            </a:r>
          </a:p>
          <a:p>
            <a:pPr marL="342900" lvl="0" indent="-342900">
              <a:buFont typeface="Wingdings" charset="2"/>
              <a:buChar char="Ø"/>
            </a:pPr>
            <a:r>
              <a:rPr lang="en-GB" sz="2200" dirty="0"/>
              <a:t>I don't take advantage of others</a:t>
            </a:r>
          </a:p>
          <a:p>
            <a:pPr lvl="0"/>
            <a:endParaRPr lang="en-GB" sz="2200" dirty="0"/>
          </a:p>
          <a:p>
            <a:pPr lvl="0"/>
            <a:r>
              <a:rPr lang="en-GB" sz="2400" b="1" dirty="0"/>
              <a:t>CARING - I am caring because:</a:t>
            </a:r>
          </a:p>
          <a:p>
            <a:pPr marL="342900" lvl="0" indent="-342900">
              <a:buFont typeface="Wingdings" charset="2"/>
              <a:buChar char="Ø"/>
            </a:pPr>
            <a:r>
              <a:rPr lang="en-GB" sz="2200" dirty="0"/>
              <a:t>I am kind</a:t>
            </a:r>
          </a:p>
          <a:p>
            <a:pPr marL="342900" lvl="0" indent="-342900">
              <a:buFont typeface="Wingdings" charset="2"/>
              <a:buChar char="Ø"/>
            </a:pPr>
            <a:r>
              <a:rPr lang="en-GB" sz="2200" dirty="0"/>
              <a:t>I help others when they need it</a:t>
            </a:r>
          </a:p>
          <a:p>
            <a:pPr marL="342900" lvl="0" indent="-342900">
              <a:buFont typeface="Wingdings" charset="2"/>
              <a:buChar char="Ø"/>
            </a:pPr>
            <a:r>
              <a:rPr lang="en-GB" sz="2200" dirty="0"/>
              <a:t>I pay attention to the feelings of others</a:t>
            </a:r>
          </a:p>
        </p:txBody>
      </p:sp>
      <p:pic>
        <p:nvPicPr>
          <p:cNvPr id="3" name="Picture 2"/>
          <p:cNvPicPr>
            <a:picLocks noChangeAspect="1"/>
          </p:cNvPicPr>
          <p:nvPr/>
        </p:nvPicPr>
        <p:blipFill>
          <a:blip r:embed="rId2"/>
          <a:stretch>
            <a:fillRect/>
          </a:stretch>
        </p:blipFill>
        <p:spPr>
          <a:xfrm>
            <a:off x="176344" y="712020"/>
            <a:ext cx="3421913" cy="3259414"/>
          </a:xfrm>
          <a:prstGeom prst="rect">
            <a:avLst/>
          </a:prstGeom>
        </p:spPr>
      </p:pic>
      <p:sp>
        <p:nvSpPr>
          <p:cNvPr id="4" name="TextBox 3"/>
          <p:cNvSpPr txBox="1"/>
          <p:nvPr/>
        </p:nvSpPr>
        <p:spPr>
          <a:xfrm>
            <a:off x="538730" y="4580018"/>
            <a:ext cx="7850083" cy="1754327"/>
          </a:xfrm>
          <a:prstGeom prst="rect">
            <a:avLst/>
          </a:prstGeom>
          <a:solidFill>
            <a:srgbClr val="8FA9EA"/>
          </a:solidFill>
        </p:spPr>
        <p:txBody>
          <a:bodyPr wrap="square" rtlCol="0">
            <a:spAutoFit/>
          </a:bodyPr>
          <a:lstStyle/>
          <a:p>
            <a:pPr lvl="0"/>
            <a:r>
              <a:rPr lang="en-GB" sz="2400" b="1" dirty="0"/>
              <a:t>CITIZENSHIP - I am a good citizen because:</a:t>
            </a:r>
          </a:p>
          <a:p>
            <a:pPr marL="342900" lvl="0" indent="-342900">
              <a:buFont typeface="Wingdings" charset="2"/>
              <a:buChar char="Ø"/>
            </a:pPr>
            <a:r>
              <a:rPr lang="en-GB" sz="2200" dirty="0"/>
              <a:t>I obey laws and rules</a:t>
            </a:r>
          </a:p>
          <a:p>
            <a:pPr marL="342900" lvl="0" indent="-342900">
              <a:buFont typeface="Wingdings" charset="2"/>
              <a:buChar char="Ø"/>
            </a:pPr>
            <a:r>
              <a:rPr lang="en-GB" sz="2200" dirty="0"/>
              <a:t>I help make the school and community better</a:t>
            </a:r>
          </a:p>
          <a:p>
            <a:pPr marL="342900" lvl="0" indent="-342900">
              <a:buFont typeface="Wingdings" charset="2"/>
              <a:buChar char="Ø"/>
            </a:pPr>
            <a:r>
              <a:rPr lang="en-GB" sz="2200" dirty="0"/>
              <a:t>I protect the environment</a:t>
            </a:r>
          </a:p>
          <a:p>
            <a:endParaRPr lang="en-GB" dirty="0"/>
          </a:p>
        </p:txBody>
      </p:sp>
    </p:spTree>
    <p:extLst>
      <p:ext uri="{BB962C8B-B14F-4D97-AF65-F5344CB8AC3E}">
        <p14:creationId xmlns:p14="http://schemas.microsoft.com/office/powerpoint/2010/main" val="13135389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2638" y="346387"/>
            <a:ext cx="5271869" cy="3877984"/>
          </a:xfrm>
          <a:prstGeom prst="rect">
            <a:avLst/>
          </a:prstGeom>
          <a:solidFill>
            <a:schemeClr val="accent3">
              <a:lumMod val="40000"/>
              <a:lumOff val="60000"/>
            </a:schemeClr>
          </a:solidFill>
        </p:spPr>
        <p:txBody>
          <a:bodyPr wrap="square" rtlCol="0">
            <a:spAutoFit/>
          </a:bodyPr>
          <a:lstStyle/>
          <a:p>
            <a:pPr lvl="0"/>
            <a:r>
              <a:rPr lang="en-US" sz="2400" b="1" dirty="0"/>
              <a:t>SELF-DISCIPLINE – I show this by:</a:t>
            </a:r>
          </a:p>
          <a:p>
            <a:pPr marL="342900" indent="-342900">
              <a:buFont typeface="Arial"/>
              <a:buChar char="•"/>
            </a:pPr>
            <a:r>
              <a:rPr lang="en-US" sz="2200" dirty="0">
                <a:solidFill>
                  <a:srgbClr val="000000"/>
                </a:solidFill>
              </a:rPr>
              <a:t>Making sure my behavior is appropriate and reflects my values</a:t>
            </a:r>
          </a:p>
          <a:p>
            <a:pPr marL="342900" indent="-342900">
              <a:buFont typeface="Arial"/>
              <a:buChar char="•"/>
            </a:pPr>
            <a:r>
              <a:rPr lang="en-US" sz="2200" dirty="0">
                <a:solidFill>
                  <a:srgbClr val="000000"/>
                </a:solidFill>
              </a:rPr>
              <a:t>Understanding that just because I feel like doing something doesn’t mean I should, or that I have to do it</a:t>
            </a:r>
          </a:p>
          <a:p>
            <a:pPr marL="342900" indent="-342900">
              <a:buFont typeface="Arial"/>
              <a:buChar char="•"/>
            </a:pPr>
            <a:endParaRPr lang="en-US" sz="2200" dirty="0">
              <a:solidFill>
                <a:srgbClr val="000000"/>
              </a:solidFill>
            </a:endParaRPr>
          </a:p>
          <a:p>
            <a:pPr lvl="0"/>
            <a:r>
              <a:rPr lang="en-US" sz="2400" b="1" dirty="0">
                <a:solidFill>
                  <a:srgbClr val="000000"/>
                </a:solidFill>
              </a:rPr>
              <a:t>RESILIENCE  </a:t>
            </a:r>
            <a:r>
              <a:rPr lang="en-US" sz="2400" b="1" dirty="0"/>
              <a:t>– I show this by:</a:t>
            </a:r>
            <a:endParaRPr lang="en-US" sz="2400" b="1" dirty="0">
              <a:solidFill>
                <a:srgbClr val="000000"/>
              </a:solidFill>
            </a:endParaRPr>
          </a:p>
          <a:p>
            <a:pPr marL="342900" indent="-342900">
              <a:buFont typeface="Arial"/>
              <a:buChar char="•"/>
            </a:pPr>
            <a:r>
              <a:rPr lang="en-US" sz="2200" dirty="0">
                <a:solidFill>
                  <a:srgbClr val="000000"/>
                </a:solidFill>
              </a:rPr>
              <a:t>Bouncing back from difficulty or failure</a:t>
            </a:r>
          </a:p>
          <a:p>
            <a:pPr marL="342900" indent="-342900">
              <a:buFont typeface="Arial"/>
              <a:buChar char="•"/>
            </a:pPr>
            <a:r>
              <a:rPr lang="en-US" sz="2200" dirty="0">
                <a:solidFill>
                  <a:srgbClr val="000000"/>
                </a:solidFill>
              </a:rPr>
              <a:t>Accepting the fact that even when life is tough, I know I can survive. </a:t>
            </a:r>
            <a:endParaRPr lang="en-GB" sz="2200" dirty="0">
              <a:solidFill>
                <a:srgbClr val="000000"/>
              </a:solidFill>
            </a:endParaRPr>
          </a:p>
        </p:txBody>
      </p:sp>
      <p:sp>
        <p:nvSpPr>
          <p:cNvPr id="4" name="TextBox 3"/>
          <p:cNvSpPr txBox="1"/>
          <p:nvPr/>
        </p:nvSpPr>
        <p:spPr>
          <a:xfrm>
            <a:off x="538731" y="4545603"/>
            <a:ext cx="7850083" cy="1477328"/>
          </a:xfrm>
          <a:prstGeom prst="rect">
            <a:avLst/>
          </a:prstGeom>
          <a:solidFill>
            <a:srgbClr val="D7E4BD"/>
          </a:solidFill>
        </p:spPr>
        <p:txBody>
          <a:bodyPr wrap="square" rtlCol="0">
            <a:spAutoFit/>
          </a:bodyPr>
          <a:lstStyle/>
          <a:p>
            <a:pPr lvl="0"/>
            <a:r>
              <a:rPr lang="en-US" sz="2400" b="1" dirty="0">
                <a:solidFill>
                  <a:srgbClr val="000000"/>
                </a:solidFill>
              </a:rPr>
              <a:t>DILIGENCE </a:t>
            </a:r>
            <a:r>
              <a:rPr lang="en-US" sz="2400" b="1" dirty="0"/>
              <a:t>– I show this by:</a:t>
            </a:r>
            <a:endParaRPr lang="en-US" sz="2400" b="1" dirty="0">
              <a:solidFill>
                <a:srgbClr val="000000"/>
              </a:solidFill>
            </a:endParaRPr>
          </a:p>
          <a:p>
            <a:pPr marL="342900" indent="-342900">
              <a:buFont typeface="Arial"/>
              <a:buChar char="•"/>
            </a:pPr>
            <a:r>
              <a:rPr lang="en-US" sz="2200" dirty="0">
                <a:solidFill>
                  <a:srgbClr val="000000"/>
                </a:solidFill>
              </a:rPr>
              <a:t>Doing my best work in all I do because it is worth it</a:t>
            </a:r>
          </a:p>
          <a:p>
            <a:pPr marL="342900" indent="-342900">
              <a:buFont typeface="Arial"/>
              <a:buChar char="•"/>
            </a:pPr>
            <a:r>
              <a:rPr lang="en-US" sz="2200" dirty="0">
                <a:solidFill>
                  <a:srgbClr val="000000"/>
                </a:solidFill>
              </a:rPr>
              <a:t>Realizing that I might not be the best, but I will try to be the best me</a:t>
            </a:r>
            <a:endParaRPr lang="en-GB" sz="2200" dirty="0">
              <a:solidFill>
                <a:srgbClr val="000000"/>
              </a:solidFill>
            </a:endParaRPr>
          </a:p>
        </p:txBody>
      </p:sp>
      <p:pic>
        <p:nvPicPr>
          <p:cNvPr id="5" name="Picture 4"/>
          <p:cNvPicPr>
            <a:picLocks noChangeAspect="1"/>
          </p:cNvPicPr>
          <p:nvPr/>
        </p:nvPicPr>
        <p:blipFill>
          <a:blip r:embed="rId2"/>
          <a:stretch>
            <a:fillRect/>
          </a:stretch>
        </p:blipFill>
        <p:spPr>
          <a:xfrm>
            <a:off x="217557" y="750507"/>
            <a:ext cx="3418879" cy="3560098"/>
          </a:xfrm>
          <a:prstGeom prst="rect">
            <a:avLst/>
          </a:prstGeom>
        </p:spPr>
      </p:pic>
    </p:spTree>
    <p:extLst>
      <p:ext uri="{BB962C8B-B14F-4D97-AF65-F5344CB8AC3E}">
        <p14:creationId xmlns:p14="http://schemas.microsoft.com/office/powerpoint/2010/main" val="3659387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346459942"/>
              </p:ext>
            </p:extLst>
          </p:nvPr>
        </p:nvGraphicFramePr>
        <p:xfrm>
          <a:off x="519490" y="511787"/>
          <a:ext cx="8101011" cy="5376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5156200" y="6019800"/>
            <a:ext cx="2463800" cy="369332"/>
          </a:xfrm>
          <a:prstGeom prst="rect">
            <a:avLst/>
          </a:prstGeom>
          <a:noFill/>
        </p:spPr>
        <p:txBody>
          <a:bodyPr wrap="square" rtlCol="0">
            <a:spAutoFit/>
          </a:bodyPr>
          <a:lstStyle/>
          <a:p>
            <a:r>
              <a:rPr lang="en-GB" dirty="0"/>
              <a:t>Worksheet 2 – Page 5</a:t>
            </a:r>
          </a:p>
        </p:txBody>
      </p:sp>
    </p:spTree>
    <p:extLst>
      <p:ext uri="{BB962C8B-B14F-4D97-AF65-F5344CB8AC3E}">
        <p14:creationId xmlns:p14="http://schemas.microsoft.com/office/powerpoint/2010/main" val="3395254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44032" y="503393"/>
            <a:ext cx="5387311" cy="3631763"/>
          </a:xfrm>
          <a:prstGeom prst="rect">
            <a:avLst/>
          </a:prstGeom>
          <a:solidFill>
            <a:schemeClr val="accent3">
              <a:lumMod val="40000"/>
              <a:lumOff val="60000"/>
            </a:schemeClr>
          </a:solidFill>
        </p:spPr>
        <p:txBody>
          <a:bodyPr wrap="square" rtlCol="0">
            <a:spAutoFit/>
          </a:bodyPr>
          <a:lstStyle/>
          <a:p>
            <a:r>
              <a:rPr lang="en-US" sz="2400" b="1" dirty="0"/>
              <a:t>PERSEVERANCE – I show this by:</a:t>
            </a:r>
          </a:p>
          <a:p>
            <a:pPr marL="342900" indent="-342900">
              <a:buFont typeface="Arial"/>
              <a:buChar char="•"/>
            </a:pPr>
            <a:r>
              <a:rPr lang="en-US" sz="2000" dirty="0">
                <a:solidFill>
                  <a:srgbClr val="000000"/>
                </a:solidFill>
              </a:rPr>
              <a:t>Being able to resist temptations and pressures to give up or quit</a:t>
            </a:r>
          </a:p>
          <a:p>
            <a:pPr marL="342900" indent="-342900">
              <a:buFont typeface="Arial"/>
              <a:buChar char="•"/>
            </a:pPr>
            <a:r>
              <a:rPr lang="en-US" sz="2000" dirty="0">
                <a:solidFill>
                  <a:srgbClr val="000000"/>
                </a:solidFill>
              </a:rPr>
              <a:t>Choosing to persist as long as I am able</a:t>
            </a:r>
            <a:endParaRPr lang="en-US" sz="2000" b="1" dirty="0">
              <a:solidFill>
                <a:srgbClr val="000000"/>
              </a:solidFill>
            </a:endParaRPr>
          </a:p>
          <a:p>
            <a:pPr lvl="0"/>
            <a:endParaRPr lang="en-GB" sz="2200" dirty="0"/>
          </a:p>
          <a:p>
            <a:r>
              <a:rPr lang="en-GB" sz="2400" b="1" dirty="0"/>
              <a:t>POSITIVITY </a:t>
            </a:r>
            <a:r>
              <a:rPr lang="en-US" sz="2400" b="1" dirty="0"/>
              <a:t>– I show this by:</a:t>
            </a:r>
            <a:endParaRPr lang="en-GB" sz="2400" b="1" dirty="0"/>
          </a:p>
          <a:p>
            <a:pPr marL="342900" indent="-342900">
              <a:buFont typeface="Arial"/>
              <a:buChar char="•"/>
            </a:pPr>
            <a:r>
              <a:rPr lang="en-US" sz="2000" dirty="0">
                <a:solidFill>
                  <a:srgbClr val="000000"/>
                </a:solidFill>
              </a:rPr>
              <a:t>Having a positive outlook that can help me accomplish positive results</a:t>
            </a:r>
          </a:p>
          <a:p>
            <a:pPr marL="342900" indent="-342900">
              <a:buFont typeface="Arial"/>
              <a:buChar char="•"/>
            </a:pPr>
            <a:r>
              <a:rPr lang="en-US" sz="2000" dirty="0">
                <a:solidFill>
                  <a:srgbClr val="000000"/>
                </a:solidFill>
              </a:rPr>
              <a:t>Understanding how having a negative attitude can affect my happiness</a:t>
            </a:r>
          </a:p>
          <a:p>
            <a:pPr marL="342900" indent="-342900">
              <a:buFont typeface="Arial"/>
              <a:buChar char="•"/>
            </a:pPr>
            <a:r>
              <a:rPr lang="en-US" sz="2000" dirty="0">
                <a:solidFill>
                  <a:srgbClr val="000000"/>
                </a:solidFill>
              </a:rPr>
              <a:t>Choosing to find a positive alternative</a:t>
            </a:r>
          </a:p>
        </p:txBody>
      </p:sp>
      <p:sp>
        <p:nvSpPr>
          <p:cNvPr id="4" name="TextBox 3"/>
          <p:cNvSpPr txBox="1"/>
          <p:nvPr/>
        </p:nvSpPr>
        <p:spPr>
          <a:xfrm>
            <a:off x="481010" y="4463007"/>
            <a:ext cx="8369574" cy="1661993"/>
          </a:xfrm>
          <a:prstGeom prst="rect">
            <a:avLst/>
          </a:prstGeom>
          <a:solidFill>
            <a:srgbClr val="D7E4BD"/>
          </a:solidFill>
        </p:spPr>
        <p:txBody>
          <a:bodyPr wrap="square" rtlCol="0">
            <a:spAutoFit/>
          </a:bodyPr>
          <a:lstStyle/>
          <a:p>
            <a:r>
              <a:rPr lang="en-GB" sz="2400" b="1" dirty="0"/>
              <a:t>LEARNING </a:t>
            </a:r>
            <a:r>
              <a:rPr lang="en-US" sz="2400" b="1" dirty="0"/>
              <a:t>– I show this by:</a:t>
            </a:r>
            <a:endParaRPr lang="en-GB" sz="2400" b="1" dirty="0"/>
          </a:p>
          <a:p>
            <a:pPr marL="342900" lvl="0" indent="-342900">
              <a:buFont typeface="Wingdings" charset="2"/>
              <a:buChar char="§"/>
            </a:pPr>
            <a:r>
              <a:rPr lang="en-US" sz="2000" dirty="0"/>
              <a:t>Learning new things so that I can continue to grow and develop</a:t>
            </a:r>
          </a:p>
          <a:p>
            <a:pPr marL="342900" lvl="0" indent="-342900">
              <a:buFont typeface="Wingdings" charset="2"/>
              <a:buChar char="§"/>
            </a:pPr>
            <a:r>
              <a:rPr lang="en-US" sz="2000" dirty="0"/>
              <a:t>Focusing and understanding that learning is up to me</a:t>
            </a:r>
          </a:p>
          <a:p>
            <a:pPr marL="342900" lvl="0" indent="-342900">
              <a:buFont typeface="Wingdings" charset="2"/>
              <a:buChar char="§"/>
            </a:pPr>
            <a:r>
              <a:rPr lang="en-US" sz="2000" dirty="0"/>
              <a:t>Understanding the mind is a muscle that gets stronger with use</a:t>
            </a:r>
            <a:endParaRPr lang="en-GB" sz="2000" b="1" dirty="0"/>
          </a:p>
          <a:p>
            <a:endParaRPr lang="en-GB" dirty="0"/>
          </a:p>
        </p:txBody>
      </p:sp>
      <p:pic>
        <p:nvPicPr>
          <p:cNvPr id="5" name="Picture 4"/>
          <p:cNvPicPr>
            <a:picLocks noChangeAspect="1"/>
          </p:cNvPicPr>
          <p:nvPr/>
        </p:nvPicPr>
        <p:blipFill>
          <a:blip r:embed="rId2"/>
          <a:stretch>
            <a:fillRect/>
          </a:stretch>
        </p:blipFill>
        <p:spPr>
          <a:xfrm>
            <a:off x="315662" y="423361"/>
            <a:ext cx="2801283" cy="2982787"/>
          </a:xfrm>
          <a:prstGeom prst="rect">
            <a:avLst/>
          </a:prstGeom>
        </p:spPr>
      </p:pic>
    </p:spTree>
    <p:extLst>
      <p:ext uri="{BB962C8B-B14F-4D97-AF65-F5344CB8AC3E}">
        <p14:creationId xmlns:p14="http://schemas.microsoft.com/office/powerpoint/2010/main" val="3415997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6400" y="1406132"/>
            <a:ext cx="7905453" cy="5101649"/>
          </a:xfrm>
          <a:prstGeom prst="rect">
            <a:avLst/>
          </a:prstGeom>
        </p:spPr>
      </p:pic>
      <p:sp>
        <p:nvSpPr>
          <p:cNvPr id="3" name="TextBox 2"/>
          <p:cNvSpPr txBox="1"/>
          <p:nvPr/>
        </p:nvSpPr>
        <p:spPr>
          <a:xfrm>
            <a:off x="461770" y="211682"/>
            <a:ext cx="8542737" cy="1200328"/>
          </a:xfrm>
          <a:prstGeom prst="rect">
            <a:avLst/>
          </a:prstGeom>
          <a:noFill/>
        </p:spPr>
        <p:txBody>
          <a:bodyPr wrap="square" rtlCol="0">
            <a:spAutoFit/>
          </a:bodyPr>
          <a:lstStyle/>
          <a:p>
            <a:r>
              <a:rPr lang="en-US" sz="2400" dirty="0">
                <a:solidFill>
                  <a:srgbClr val="152F70"/>
                </a:solidFill>
                <a:latin typeface="Arial Black"/>
                <a:cs typeface="Arial Black"/>
              </a:rPr>
              <a:t>When students feel liked and respected by their teachers, they find more success in school, academically and behaviorally. </a:t>
            </a:r>
            <a:endParaRPr lang="en-GB" sz="2400" dirty="0">
              <a:solidFill>
                <a:srgbClr val="152F70"/>
              </a:solidFill>
              <a:latin typeface="Arial Black"/>
              <a:cs typeface="Arial Black"/>
            </a:endParaRPr>
          </a:p>
        </p:txBody>
      </p:sp>
    </p:spTree>
    <p:extLst>
      <p:ext uri="{BB962C8B-B14F-4D97-AF65-F5344CB8AC3E}">
        <p14:creationId xmlns:p14="http://schemas.microsoft.com/office/powerpoint/2010/main" val="32954055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98600" y="1574800"/>
            <a:ext cx="6248400" cy="1098002"/>
          </a:xfrm>
          <a:prstGeom prst="roundRect">
            <a:avLst/>
          </a:prstGeom>
          <a:solidFill>
            <a:srgbClr val="234098"/>
          </a:solidFill>
          <a:ln>
            <a:solidFill>
              <a:srgbClr val="9AD2FF"/>
            </a:solidFill>
          </a:ln>
          <a:effectLst>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6800">
              <a:lnSpc>
                <a:spcPct val="90000"/>
              </a:lnSpc>
              <a:spcBef>
                <a:spcPct val="0"/>
              </a:spcBef>
              <a:spcAft>
                <a:spcPct val="35000"/>
              </a:spcAft>
            </a:pPr>
            <a:r>
              <a:rPr lang="en-US" sz="3600" b="1" dirty="0">
                <a:solidFill>
                  <a:prstClr val="white"/>
                </a:solidFill>
                <a:effectLst>
                  <a:outerShdw blurRad="38100" dist="38100" dir="2700000" algn="tl">
                    <a:srgbClr val="000000">
                      <a:alpha val="43137"/>
                    </a:srgbClr>
                  </a:outerShdw>
                </a:effectLst>
                <a:latin typeface="Arial Black"/>
                <a:cs typeface="Arial Black"/>
              </a:rPr>
              <a:t>Video Lesson</a:t>
            </a:r>
          </a:p>
        </p:txBody>
      </p:sp>
      <p:sp>
        <p:nvSpPr>
          <p:cNvPr id="6" name="TextBox 5"/>
          <p:cNvSpPr txBox="1"/>
          <p:nvPr/>
        </p:nvSpPr>
        <p:spPr>
          <a:xfrm>
            <a:off x="1752600" y="3759200"/>
            <a:ext cx="5765800" cy="1061829"/>
          </a:xfrm>
          <a:prstGeom prst="rect">
            <a:avLst/>
          </a:prstGeom>
          <a:noFill/>
        </p:spPr>
        <p:txBody>
          <a:bodyPr wrap="square" rtlCol="0">
            <a:spAutoFit/>
          </a:bodyPr>
          <a:lstStyle/>
          <a:p>
            <a:pPr lvl="0" algn="ctr" defTabSz="1066800">
              <a:lnSpc>
                <a:spcPct val="90000"/>
              </a:lnSpc>
              <a:spcBef>
                <a:spcPct val="0"/>
              </a:spcBef>
              <a:spcAft>
                <a:spcPct val="35000"/>
              </a:spcAft>
            </a:pPr>
            <a:r>
              <a:rPr lang="en-US" sz="3600" dirty="0">
                <a:solidFill>
                  <a:srgbClr val="000000"/>
                </a:solidFill>
                <a:effectLst>
                  <a:outerShdw blurRad="38100" dist="38100" dir="2700000" algn="tl">
                    <a:srgbClr val="000000">
                      <a:alpha val="43137"/>
                    </a:srgbClr>
                  </a:outerShdw>
                </a:effectLst>
                <a:latin typeface="BlairMdITC TT-Medium"/>
                <a:cs typeface="BlairMdITC TT-Medium"/>
              </a:rPr>
              <a:t>I Believe in You</a:t>
            </a:r>
          </a:p>
          <a:p>
            <a:endParaRPr lang="en-US" dirty="0"/>
          </a:p>
        </p:txBody>
      </p:sp>
    </p:spTree>
    <p:extLst>
      <p:ext uri="{BB962C8B-B14F-4D97-AF65-F5344CB8AC3E}">
        <p14:creationId xmlns:p14="http://schemas.microsoft.com/office/powerpoint/2010/main" val="1923858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846471970"/>
              </p:ext>
            </p:extLst>
          </p:nvPr>
        </p:nvGraphicFramePr>
        <p:xfrm>
          <a:off x="1596954" y="1693452"/>
          <a:ext cx="6445534" cy="2828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228600" y="228600"/>
            <a:ext cx="5105400" cy="2646878"/>
          </a:xfrm>
          <a:prstGeom prst="rect">
            <a:avLst/>
          </a:prstGeom>
          <a:noFill/>
          <a:scene3d>
            <a:camera prst="orthographicFront"/>
            <a:lightRig rig="threePt" dir="t"/>
          </a:scene3d>
        </p:spPr>
        <p:txBody>
          <a:bodyPr wrap="square">
            <a:spAutoFit/>
          </a:bodyPr>
          <a:lstStyle/>
          <a:p>
            <a:pPr defTabSz="914400" fontAlgn="base">
              <a:spcBef>
                <a:spcPct val="0"/>
              </a:spcBef>
              <a:spcAft>
                <a:spcPct val="0"/>
              </a:spcAft>
            </a:pPr>
            <a:r>
              <a:rPr lang="en-US" sz="2400" b="1" dirty="0">
                <a:solidFill>
                  <a:srgbClr val="000090"/>
                </a:solidFill>
                <a:latin typeface="Arial Narrow"/>
                <a:ea typeface="Arial" charset="0"/>
                <a:cs typeface="Arial Narrow"/>
              </a:rPr>
              <a:t>SPECIFY</a:t>
            </a:r>
            <a:r>
              <a:rPr lang="en-US" sz="2400" dirty="0">
                <a:solidFill>
                  <a:srgbClr val="000090"/>
                </a:solidFill>
                <a:latin typeface="Arial Narrow"/>
                <a:ea typeface="Arial" charset="0"/>
                <a:cs typeface="Arial Narrow"/>
              </a:rPr>
              <a:t>: Make clear the values &amp; traits you want students to learn.</a:t>
            </a:r>
          </a:p>
          <a:p>
            <a:pPr defTabSz="914400" fontAlgn="base">
              <a:spcBef>
                <a:spcPct val="0"/>
              </a:spcBef>
              <a:spcAft>
                <a:spcPct val="0"/>
              </a:spcAft>
            </a:pPr>
            <a:r>
              <a:rPr lang="en-US" sz="2400" b="1" dirty="0">
                <a:solidFill>
                  <a:srgbClr val="000090"/>
                </a:solidFill>
                <a:latin typeface="Arial Narrow"/>
                <a:ea typeface="Arial" charset="0"/>
                <a:cs typeface="Arial Narrow"/>
              </a:rPr>
              <a:t>DEFINE: </a:t>
            </a:r>
            <a:r>
              <a:rPr lang="en-US" sz="2400" dirty="0">
                <a:solidFill>
                  <a:srgbClr val="000090"/>
                </a:solidFill>
                <a:latin typeface="Arial Narrow"/>
                <a:ea typeface="Arial" charset="0"/>
                <a:cs typeface="Arial Narrow"/>
              </a:rPr>
              <a:t>Make sure students understand what it  means in terms of their behavior.</a:t>
            </a:r>
          </a:p>
          <a:p>
            <a:pPr defTabSz="914400" fontAlgn="base">
              <a:spcBef>
                <a:spcPct val="0"/>
              </a:spcBef>
              <a:spcAft>
                <a:spcPct val="0"/>
              </a:spcAft>
            </a:pPr>
            <a:r>
              <a:rPr lang="en-US" sz="2400" b="1" dirty="0">
                <a:solidFill>
                  <a:srgbClr val="000090"/>
                </a:solidFill>
                <a:latin typeface="Arial Narrow"/>
                <a:ea typeface="Arial" charset="0"/>
                <a:cs typeface="Arial Narrow"/>
              </a:rPr>
              <a:t>APPLY: </a:t>
            </a:r>
            <a:r>
              <a:rPr lang="en-US" sz="2400" dirty="0">
                <a:solidFill>
                  <a:srgbClr val="000090"/>
                </a:solidFill>
                <a:latin typeface="Arial Narrow"/>
                <a:ea typeface="Arial" charset="0"/>
                <a:cs typeface="Arial Narrow"/>
              </a:rPr>
              <a:t>Use the language consistently and continuously.</a:t>
            </a:r>
          </a:p>
          <a:p>
            <a:pPr defTabSz="914400" fontAlgn="base">
              <a:spcBef>
                <a:spcPct val="0"/>
              </a:spcBef>
              <a:spcAft>
                <a:spcPct val="0"/>
              </a:spcAft>
              <a:defRPr/>
            </a:pPr>
            <a:endParaRPr lang="en-US" sz="2200" dirty="0">
              <a:solidFill>
                <a:srgbClr val="234098"/>
              </a:solidFill>
              <a:latin typeface="Arial" charset="0"/>
              <a:ea typeface="Arial" charset="0"/>
              <a:cs typeface="Arial" pitchFamily="34" charset="0"/>
            </a:endParaRPr>
          </a:p>
        </p:txBody>
      </p:sp>
      <p:sp>
        <p:nvSpPr>
          <p:cNvPr id="6" name="TextBox 5"/>
          <p:cNvSpPr txBox="1">
            <a:spLocks noChangeArrowheads="1"/>
          </p:cNvSpPr>
          <p:nvPr/>
        </p:nvSpPr>
        <p:spPr bwMode="auto">
          <a:xfrm>
            <a:off x="5560476" y="152400"/>
            <a:ext cx="3431124"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defTabSz="914400" fontAlgn="base">
              <a:spcBef>
                <a:spcPct val="0"/>
              </a:spcBef>
              <a:spcAft>
                <a:spcPct val="0"/>
              </a:spcAft>
            </a:pPr>
            <a:r>
              <a:rPr lang="en-US" sz="2400" dirty="0">
                <a:solidFill>
                  <a:srgbClr val="000090"/>
                </a:solidFill>
                <a:latin typeface="Arial Narrow"/>
                <a:ea typeface="Arial" charset="0"/>
                <a:cs typeface="Arial Narrow"/>
              </a:rPr>
              <a:t>Confer appropriate positive and negative consequences, with consistent application and monitoring.</a:t>
            </a:r>
            <a:endParaRPr lang="en-US" sz="2400" dirty="0">
              <a:solidFill>
                <a:srgbClr val="002060"/>
              </a:solidFill>
              <a:latin typeface="Arial Narrow"/>
              <a:ea typeface="Arial" charset="0"/>
              <a:cs typeface="Arial Narrow"/>
            </a:endParaRPr>
          </a:p>
        </p:txBody>
      </p:sp>
      <p:sp>
        <p:nvSpPr>
          <p:cNvPr id="8" name="TextBox 7"/>
          <p:cNvSpPr txBox="1">
            <a:spLocks noChangeArrowheads="1"/>
          </p:cNvSpPr>
          <p:nvPr/>
        </p:nvSpPr>
        <p:spPr bwMode="auto">
          <a:xfrm>
            <a:off x="227075" y="4668219"/>
            <a:ext cx="5679727"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defTabSz="914400" eaLnBrk="1" fontAlgn="base" hangingPunct="1">
              <a:spcBef>
                <a:spcPct val="0"/>
              </a:spcBef>
              <a:spcAft>
                <a:spcPct val="0"/>
              </a:spcAft>
            </a:pPr>
            <a:r>
              <a:rPr lang="en-US" sz="2400" dirty="0">
                <a:solidFill>
                  <a:srgbClr val="000090"/>
                </a:solidFill>
                <a:latin typeface="Arial Narrow"/>
                <a:ea typeface="Arial" charset="0"/>
                <a:cs typeface="Arial Narrow"/>
              </a:rPr>
              <a:t>Communicate clearly and intentionally the importance your school attaches to character and the traits you want to instill. Make sure you are not neutral about the importance of good character.</a:t>
            </a:r>
          </a:p>
        </p:txBody>
      </p:sp>
      <p:sp>
        <p:nvSpPr>
          <p:cNvPr id="9" name="TextBox 8"/>
          <p:cNvSpPr txBox="1">
            <a:spLocks noChangeArrowheads="1"/>
          </p:cNvSpPr>
          <p:nvPr/>
        </p:nvSpPr>
        <p:spPr bwMode="auto">
          <a:xfrm>
            <a:off x="5926044" y="4823719"/>
            <a:ext cx="3066318"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defTabSz="914400" eaLnBrk="1" fontAlgn="base" hangingPunct="1">
              <a:spcBef>
                <a:spcPct val="0"/>
              </a:spcBef>
              <a:spcAft>
                <a:spcPct val="0"/>
              </a:spcAft>
            </a:pPr>
            <a:r>
              <a:rPr lang="en-US" sz="2400" dirty="0">
                <a:solidFill>
                  <a:srgbClr val="000090"/>
                </a:solidFill>
                <a:latin typeface="Arial Narrow"/>
                <a:ea typeface="Arial" charset="0"/>
                <a:cs typeface="Arial Narrow"/>
              </a:rPr>
              <a:t>Be self-conscious about setting a good example in what you do and say.</a:t>
            </a:r>
            <a:endParaRPr lang="en-US" sz="2200" dirty="0">
              <a:solidFill>
                <a:srgbClr val="000090"/>
              </a:solidFill>
              <a:ea typeface="Arial" charset="0"/>
            </a:endParaRPr>
          </a:p>
        </p:txBody>
      </p:sp>
    </p:spTree>
    <p:extLst>
      <p:ext uri="{BB962C8B-B14F-4D97-AF65-F5344CB8AC3E}">
        <p14:creationId xmlns:p14="http://schemas.microsoft.com/office/powerpoint/2010/main" val="347056054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556235294"/>
              </p:ext>
            </p:extLst>
          </p:nvPr>
        </p:nvGraphicFramePr>
        <p:xfrm>
          <a:off x="1397000" y="355600"/>
          <a:ext cx="7162800" cy="584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304799" y="457201"/>
            <a:ext cx="2692749" cy="1846659"/>
          </a:xfrm>
          <a:prstGeom prst="rect">
            <a:avLst/>
          </a:prstGeom>
          <a:solidFill>
            <a:srgbClr val="8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Arial Black"/>
                <a:cs typeface="Arial Black"/>
              </a:rPr>
              <a:t>Outcome:</a:t>
            </a:r>
          </a:p>
          <a:p>
            <a:pPr algn="ctr"/>
            <a:r>
              <a:rPr lang="en-US" sz="3200" dirty="0">
                <a:solidFill>
                  <a:schemeClr val="bg1"/>
                </a:solidFill>
                <a:effectLst>
                  <a:outerShdw blurRad="38100" dist="38100" dir="2700000" algn="tl">
                    <a:srgbClr val="000000">
                      <a:alpha val="43137"/>
                    </a:srgbClr>
                  </a:outerShdw>
                </a:effectLst>
                <a:latin typeface="Arial Black"/>
                <a:cs typeface="Arial Black"/>
              </a:rPr>
              <a:t>Decision-Making</a:t>
            </a:r>
          </a:p>
          <a:p>
            <a:endParaRPr lang="en-US" dirty="0"/>
          </a:p>
        </p:txBody>
      </p:sp>
    </p:spTree>
    <p:extLst>
      <p:ext uri="{BB962C8B-B14F-4D97-AF65-F5344CB8AC3E}">
        <p14:creationId xmlns:p14="http://schemas.microsoft.com/office/powerpoint/2010/main" val="264227374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1763468998"/>
              </p:ext>
            </p:extLst>
          </p:nvPr>
        </p:nvGraphicFramePr>
        <p:xfrm>
          <a:off x="152400" y="190500"/>
          <a:ext cx="8839200"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0" y="5791200"/>
            <a:ext cx="9144000" cy="707886"/>
          </a:xfrm>
          <a:prstGeom prst="rect">
            <a:avLst/>
          </a:prstGeom>
          <a:solidFill>
            <a:schemeClr val="tx2"/>
          </a:solid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rPr>
              <a:t>CHARACTER COUNTS!  6.0 has drawn from the research supporting and the strategies advocated by each of these approaches to education.</a:t>
            </a:r>
          </a:p>
        </p:txBody>
      </p:sp>
    </p:spTree>
    <p:extLst>
      <p:ext uri="{BB962C8B-B14F-4D97-AF65-F5344CB8AC3E}">
        <p14:creationId xmlns:p14="http://schemas.microsoft.com/office/powerpoint/2010/main" val="2283609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798393032"/>
              </p:ext>
            </p:extLst>
          </p:nvPr>
        </p:nvGraphicFramePr>
        <p:xfrm>
          <a:off x="228600" y="228600"/>
          <a:ext cx="8763000" cy="617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5810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3938378015"/>
              </p:ext>
            </p:extLst>
          </p:nvPr>
        </p:nvGraphicFramePr>
        <p:xfrm>
          <a:off x="152400" y="76200"/>
          <a:ext cx="87630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69125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graphicEl>
                                              <a:dgm id="{F5524962-4176-4F15-9A80-772DC64BB783}"/>
                                            </p:graphicEl>
                                          </p:spTgt>
                                        </p:tgtEl>
                                        <p:attrNameLst>
                                          <p:attrName>style.visibility</p:attrName>
                                        </p:attrNameLst>
                                      </p:cBhvr>
                                      <p:to>
                                        <p:strVal val="visible"/>
                                      </p:to>
                                    </p:set>
                                    <p:animEffect transition="in" filter="wipe(down)">
                                      <p:cBhvr>
                                        <p:cTn id="7" dur="500"/>
                                        <p:tgtEl>
                                          <p:spTgt spid="3">
                                            <p:graphicEl>
                                              <a:dgm id="{F5524962-4176-4F15-9A80-772DC64BB78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graphicEl>
                                              <a:dgm id="{B4CE8F02-26D8-45F7-8BD2-5DA75E073A44}"/>
                                            </p:graphicEl>
                                          </p:spTgt>
                                        </p:tgtEl>
                                        <p:attrNameLst>
                                          <p:attrName>style.visibility</p:attrName>
                                        </p:attrNameLst>
                                      </p:cBhvr>
                                      <p:to>
                                        <p:strVal val="visible"/>
                                      </p:to>
                                    </p:set>
                                    <p:animEffect transition="in" filter="wipe(down)">
                                      <p:cBhvr>
                                        <p:cTn id="12" dur="500"/>
                                        <p:tgtEl>
                                          <p:spTgt spid="3">
                                            <p:graphicEl>
                                              <a:dgm id="{B4CE8F02-26D8-45F7-8BD2-5DA75E073A4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graphicEl>
                                              <a:dgm id="{65632374-5125-4E46-B005-D1225F3844BD}"/>
                                            </p:graphicEl>
                                          </p:spTgt>
                                        </p:tgtEl>
                                        <p:attrNameLst>
                                          <p:attrName>style.visibility</p:attrName>
                                        </p:attrNameLst>
                                      </p:cBhvr>
                                      <p:to>
                                        <p:strVal val="visible"/>
                                      </p:to>
                                    </p:set>
                                    <p:animEffect transition="in" filter="wipe(down)">
                                      <p:cBhvr>
                                        <p:cTn id="17" dur="500"/>
                                        <p:tgtEl>
                                          <p:spTgt spid="3">
                                            <p:graphicEl>
                                              <a:dgm id="{65632374-5125-4E46-B005-D1225F3844B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graphicEl>
                                              <a:dgm id="{4F9B0A67-529D-43A8-BFBC-1B10F7DE41DE}"/>
                                            </p:graphicEl>
                                          </p:spTgt>
                                        </p:tgtEl>
                                        <p:attrNameLst>
                                          <p:attrName>style.visibility</p:attrName>
                                        </p:attrNameLst>
                                      </p:cBhvr>
                                      <p:to>
                                        <p:strVal val="visible"/>
                                      </p:to>
                                    </p:set>
                                    <p:animEffect transition="in" filter="wipe(down)">
                                      <p:cBhvr>
                                        <p:cTn id="22" dur="500"/>
                                        <p:tgtEl>
                                          <p:spTgt spid="3">
                                            <p:graphicEl>
                                              <a:dgm id="{4F9B0A67-529D-43A8-BFBC-1B10F7DE41DE}"/>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graphicEl>
                                              <a:dgm id="{EE2C041D-546A-4C97-BA8C-0ED4230D54DD}"/>
                                            </p:graphicEl>
                                          </p:spTgt>
                                        </p:tgtEl>
                                        <p:attrNameLst>
                                          <p:attrName>style.visibility</p:attrName>
                                        </p:attrNameLst>
                                      </p:cBhvr>
                                      <p:to>
                                        <p:strVal val="visible"/>
                                      </p:to>
                                    </p:set>
                                    <p:animEffect transition="in" filter="wipe(down)">
                                      <p:cBhvr>
                                        <p:cTn id="27" dur="500"/>
                                        <p:tgtEl>
                                          <p:spTgt spid="3">
                                            <p:graphicEl>
                                              <a:dgm id="{EE2C041D-546A-4C97-BA8C-0ED4230D54DD}"/>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graphicEl>
                                              <a:dgm id="{63652896-0857-442E-92CB-59E7202385D7}"/>
                                            </p:graphicEl>
                                          </p:spTgt>
                                        </p:tgtEl>
                                        <p:attrNameLst>
                                          <p:attrName>style.visibility</p:attrName>
                                        </p:attrNameLst>
                                      </p:cBhvr>
                                      <p:to>
                                        <p:strVal val="visible"/>
                                      </p:to>
                                    </p:set>
                                    <p:animEffect transition="in" filter="wipe(down)">
                                      <p:cBhvr>
                                        <p:cTn id="32" dur="500"/>
                                        <p:tgtEl>
                                          <p:spTgt spid="3">
                                            <p:graphicEl>
                                              <a:dgm id="{63652896-0857-442E-92CB-59E7202385D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914400" y="2442662"/>
            <a:ext cx="7347441" cy="1216800"/>
          </a:xfrm>
          <a:custGeom>
            <a:avLst/>
            <a:gdLst>
              <a:gd name="connsiteX0" fmla="*/ 0 w 7772400"/>
              <a:gd name="connsiteY0" fmla="*/ 202804 h 1216800"/>
              <a:gd name="connsiteX1" fmla="*/ 202804 w 7772400"/>
              <a:gd name="connsiteY1" fmla="*/ 0 h 1216800"/>
              <a:gd name="connsiteX2" fmla="*/ 7569596 w 7772400"/>
              <a:gd name="connsiteY2" fmla="*/ 0 h 1216800"/>
              <a:gd name="connsiteX3" fmla="*/ 7772400 w 7772400"/>
              <a:gd name="connsiteY3" fmla="*/ 202804 h 1216800"/>
              <a:gd name="connsiteX4" fmla="*/ 7772400 w 7772400"/>
              <a:gd name="connsiteY4" fmla="*/ 1013996 h 1216800"/>
              <a:gd name="connsiteX5" fmla="*/ 7569596 w 7772400"/>
              <a:gd name="connsiteY5" fmla="*/ 1216800 h 1216800"/>
              <a:gd name="connsiteX6" fmla="*/ 202804 w 7772400"/>
              <a:gd name="connsiteY6" fmla="*/ 1216800 h 1216800"/>
              <a:gd name="connsiteX7" fmla="*/ 0 w 7772400"/>
              <a:gd name="connsiteY7" fmla="*/ 1013996 h 1216800"/>
              <a:gd name="connsiteX8" fmla="*/ 0 w 7772400"/>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2400" h="1216800">
                <a:moveTo>
                  <a:pt x="0" y="202804"/>
                </a:moveTo>
                <a:cubicBezTo>
                  <a:pt x="0" y="90798"/>
                  <a:pt x="90798" y="0"/>
                  <a:pt x="202804" y="0"/>
                </a:cubicBezTo>
                <a:lnTo>
                  <a:pt x="7569596" y="0"/>
                </a:lnTo>
                <a:cubicBezTo>
                  <a:pt x="7681602" y="0"/>
                  <a:pt x="7772400" y="90798"/>
                  <a:pt x="7772400" y="202804"/>
                </a:cubicBezTo>
                <a:lnTo>
                  <a:pt x="7772400" y="1013996"/>
                </a:lnTo>
                <a:cubicBezTo>
                  <a:pt x="7772400" y="1126002"/>
                  <a:pt x="7681602" y="1216800"/>
                  <a:pt x="7569596" y="1216800"/>
                </a:cubicBezTo>
                <a:lnTo>
                  <a:pt x="202804" y="1216800"/>
                </a:lnTo>
                <a:cubicBezTo>
                  <a:pt x="90798" y="1216800"/>
                  <a:pt x="0" y="1126002"/>
                  <a:pt x="0" y="1013996"/>
                </a:cubicBezTo>
                <a:lnTo>
                  <a:pt x="0" y="202804"/>
                </a:lnTo>
                <a:close/>
              </a:path>
            </a:pathLst>
          </a:custGeom>
          <a:solidFill>
            <a:srgbClr val="234098"/>
          </a:solidFill>
          <a:ln>
            <a:noFill/>
          </a:ln>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rot lat="0" lon="0" rev="0"/>
            </a:camera>
            <a:lightRig rig="threePt" dir="t">
              <a:rot lat="0" lon="0" rev="1200000"/>
            </a:lightRig>
          </a:scene3d>
          <a:sp3d/>
        </p:spPr>
        <p:style>
          <a:lnRef idx="0">
            <a:scrgbClr r="0" g="0" b="0"/>
          </a:lnRef>
          <a:fillRef idx="3">
            <a:scrgbClr r="0" g="0" b="0"/>
          </a:fillRef>
          <a:effectRef idx="3">
            <a:schemeClr val="accent1">
              <a:hueOff val="0"/>
              <a:satOff val="0"/>
              <a:lumOff val="0"/>
              <a:alphaOff val="0"/>
            </a:schemeClr>
          </a:effectRef>
          <a:fontRef idx="minor">
            <a:schemeClr val="lt1"/>
          </a:fontRef>
        </p:style>
        <p:txBody>
          <a:bodyPr lIns="211799" tIns="211799" rIns="211799" bIns="211799" spcCol="1270" anchor="ctr"/>
          <a:lstStyle/>
          <a:p>
            <a:pPr algn="ctr" eaLnBrk="1" fontAlgn="auto" hangingPunct="1">
              <a:spcBef>
                <a:spcPts val="0"/>
              </a:spcBef>
              <a:spcAft>
                <a:spcPts val="0"/>
              </a:spcAft>
              <a:defRPr/>
            </a:pPr>
            <a:r>
              <a:rPr lang="en-US" sz="4000" b="1" dirty="0">
                <a:solidFill>
                  <a:schemeClr val="bg1"/>
                </a:solidFill>
                <a:cs typeface="Arial" pitchFamily="34" charset="0"/>
              </a:rPr>
              <a:t>Principles of Change</a:t>
            </a:r>
          </a:p>
        </p:txBody>
      </p:sp>
      <p:grpSp>
        <p:nvGrpSpPr>
          <p:cNvPr id="44035" name="Group 4"/>
          <p:cNvGrpSpPr>
            <a:grpSpLocks/>
          </p:cNvGrpSpPr>
          <p:nvPr/>
        </p:nvGrpSpPr>
        <p:grpSpPr bwMode="auto">
          <a:xfrm>
            <a:off x="844359" y="4254156"/>
            <a:ext cx="7423150" cy="1473200"/>
            <a:chOff x="0" y="2521452"/>
            <a:chExt cx="7239000" cy="1473200"/>
          </a:xfrm>
          <a:solidFill>
            <a:schemeClr val="accent3">
              <a:lumMod val="50000"/>
            </a:schemeClr>
          </a:solidFill>
        </p:grpSpPr>
        <p:sp>
          <p:nvSpPr>
            <p:cNvPr id="6" name="Rounded Rectangle 5"/>
            <p:cNvSpPr/>
            <p:nvPr/>
          </p:nvSpPr>
          <p:spPr>
            <a:xfrm>
              <a:off x="0" y="2521452"/>
              <a:ext cx="7239000" cy="1441450"/>
            </a:xfrm>
            <a:prstGeom prst="roundRect">
              <a:avLst/>
            </a:prstGeom>
            <a:grpFill/>
          </p:spPr>
          <p:style>
            <a:lnRef idx="2">
              <a:schemeClr val="lt1">
                <a:hueOff val="0"/>
                <a:satOff val="0"/>
                <a:lumOff val="0"/>
                <a:alphaOff val="0"/>
              </a:schemeClr>
            </a:lnRef>
            <a:fillRef idx="1">
              <a:scrgbClr r="0" g="0" b="0"/>
            </a:fillRef>
            <a:effectRef idx="0">
              <a:schemeClr val="accent4">
                <a:hueOff val="-2057156"/>
                <a:satOff val="-5690"/>
                <a:lumOff val="3530"/>
                <a:alphaOff val="0"/>
              </a:schemeClr>
            </a:effectRef>
            <a:fontRef idx="minor">
              <a:schemeClr val="lt1"/>
            </a:fontRef>
          </p:style>
        </p:sp>
        <p:sp>
          <p:nvSpPr>
            <p:cNvPr id="7" name="Rounded Rectangle 4"/>
            <p:cNvSpPr/>
            <p:nvPr/>
          </p:nvSpPr>
          <p:spPr>
            <a:xfrm>
              <a:off x="69666" y="2694490"/>
              <a:ext cx="7099669" cy="1300162"/>
            </a:xfrm>
            <a:prstGeom prst="rect">
              <a:avLst/>
            </a:prstGeom>
            <a:grpFill/>
          </p:spPr>
          <p:style>
            <a:lnRef idx="0">
              <a:scrgbClr r="0" g="0" b="0"/>
            </a:lnRef>
            <a:fillRef idx="0">
              <a:scrgbClr r="0" g="0" b="0"/>
            </a:fillRef>
            <a:effectRef idx="0">
              <a:scrgbClr r="0" g="0" b="0"/>
            </a:effectRef>
            <a:fontRef idx="minor">
              <a:schemeClr val="lt1"/>
            </a:fontRef>
          </p:style>
          <p:txBody>
            <a:bodyPr lIns="106680" tIns="106680" rIns="106680" bIns="106680" anchor="ctr"/>
            <a:lstStyle/>
            <a:p>
              <a:pPr algn="ctr" eaLnBrk="1" hangingPunct="1">
                <a:defRPr/>
              </a:pPr>
              <a:r>
                <a:rPr lang="en-US" sz="3200" b="1" dirty="0">
                  <a:solidFill>
                    <a:schemeClr val="bg1"/>
                  </a:solidFill>
                  <a:effectLst>
                    <a:outerShdw blurRad="38100" dist="38100" dir="2700000" algn="tl">
                      <a:srgbClr val="C0C0C0"/>
                    </a:outerShdw>
                  </a:effectLst>
                  <a:ea typeface="ＭＳ Ｐゴシック" pitchFamily="34" charset="-128"/>
                  <a:cs typeface="Arial" pitchFamily="34" charset="0"/>
                </a:rPr>
                <a:t>Changing Behavior by </a:t>
              </a:r>
            </a:p>
            <a:p>
              <a:pPr algn="ctr" eaLnBrk="1" hangingPunct="1">
                <a:defRPr/>
              </a:pPr>
              <a:r>
                <a:rPr lang="en-US" sz="3200" b="1" dirty="0">
                  <a:solidFill>
                    <a:schemeClr val="bg1"/>
                  </a:solidFill>
                  <a:effectLst>
                    <a:outerShdw blurRad="38100" dist="38100" dir="2700000" algn="tl">
                      <a:srgbClr val="C0C0C0"/>
                    </a:outerShdw>
                  </a:effectLst>
                  <a:ea typeface="ＭＳ Ｐゴシック" pitchFamily="34" charset="-128"/>
                  <a:cs typeface="Arial" pitchFamily="34" charset="0"/>
                </a:rPr>
                <a:t>Changing Beliefs</a:t>
              </a:r>
            </a:p>
          </p:txBody>
        </p:sp>
      </p:grpSp>
      <p:sp>
        <p:nvSpPr>
          <p:cNvPr id="8" name="TextBox 7"/>
          <p:cNvSpPr txBox="1"/>
          <p:nvPr/>
        </p:nvSpPr>
        <p:spPr>
          <a:xfrm>
            <a:off x="567242" y="617306"/>
            <a:ext cx="8119558" cy="1077218"/>
          </a:xfrm>
          <a:prstGeom prst="rect">
            <a:avLst/>
          </a:prstGeom>
          <a:solidFill>
            <a:srgbClr val="800000"/>
          </a:solidFill>
        </p:spPr>
        <p:txBody>
          <a:bodyPr wrap="square" rtlCol="0">
            <a:spAutoFit/>
          </a:bodyPr>
          <a:lstStyle/>
          <a:p>
            <a:r>
              <a:rPr lang="en-US" sz="3200" dirty="0">
                <a:solidFill>
                  <a:srgbClr val="FFFFFF"/>
                </a:solidFill>
                <a:latin typeface="Arial Black"/>
                <a:cs typeface="Arial Black"/>
              </a:rPr>
              <a:t>MODULE 3</a:t>
            </a:r>
          </a:p>
          <a:p>
            <a:pPr algn="ctr"/>
            <a:r>
              <a:rPr lang="en-US" sz="3200" dirty="0">
                <a:solidFill>
                  <a:srgbClr val="FFFFFF"/>
                </a:solidFill>
                <a:latin typeface="Arial Black"/>
                <a:cs typeface="Arial Black"/>
              </a:rPr>
              <a:t>Principles of Change and Mindsets </a:t>
            </a:r>
          </a:p>
        </p:txBody>
      </p:sp>
    </p:spTree>
    <p:extLst>
      <p:ext uri="{BB962C8B-B14F-4D97-AF65-F5344CB8AC3E}">
        <p14:creationId xmlns:p14="http://schemas.microsoft.com/office/powerpoint/2010/main" val="166666221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4181716722"/>
              </p:ext>
            </p:extLst>
          </p:nvPr>
        </p:nvGraphicFramePr>
        <p:xfrm>
          <a:off x="228600" y="228600"/>
          <a:ext cx="8534400" cy="5821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919963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07257585"/>
              </p:ext>
            </p:extLst>
          </p:nvPr>
        </p:nvGraphicFramePr>
        <p:xfrm>
          <a:off x="180085" y="456469"/>
          <a:ext cx="8639741" cy="5888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idx="4294967295"/>
          </p:nvPr>
        </p:nvSpPr>
        <p:spPr>
          <a:xfrm>
            <a:off x="0" y="0"/>
            <a:ext cx="8915400" cy="1143000"/>
          </a:xfrm>
          <a:prstGeom prst="rect">
            <a:avLst/>
          </a:prstGeom>
        </p:spPr>
        <p:txBody>
          <a:bodyPr>
            <a:normAutofit/>
          </a:bodyPr>
          <a:lstStyle/>
          <a:p>
            <a:pPr lvl="0" eaLnBrk="1" fontAlgn="auto" hangingPunct="1">
              <a:spcBef>
                <a:spcPts val="0"/>
              </a:spcBef>
              <a:spcAft>
                <a:spcPts val="0"/>
              </a:spcAft>
            </a:pPr>
            <a:r>
              <a:rPr lang="en-US" sz="3200" b="0" dirty="0">
                <a:solidFill>
                  <a:schemeClr val="accent1">
                    <a:lumMod val="75000"/>
                  </a:schemeClr>
                </a:solidFill>
                <a:latin typeface="Arial Black"/>
                <a:ea typeface="+mn-ea"/>
                <a:cs typeface="Arial Black"/>
              </a:rPr>
              <a:t>Worksho</a:t>
            </a:r>
            <a:r>
              <a:rPr lang="en-US" sz="3200" dirty="0">
                <a:solidFill>
                  <a:schemeClr val="accent1">
                    <a:lumMod val="75000"/>
                  </a:schemeClr>
                </a:solidFill>
                <a:latin typeface="Arial Black"/>
                <a:ea typeface="+mn-ea"/>
                <a:cs typeface="Arial Black"/>
              </a:rPr>
              <a:t>p Goals</a:t>
            </a:r>
            <a:br>
              <a:rPr lang="en-US" sz="2600" dirty="0">
                <a:solidFill>
                  <a:schemeClr val="accent1">
                    <a:lumMod val="75000"/>
                  </a:schemeClr>
                </a:solidFill>
                <a:ea typeface="+mn-ea"/>
                <a:cs typeface="+mn-cs"/>
              </a:rPr>
            </a:br>
            <a:endParaRPr lang="en-GB" sz="2600" dirty="0">
              <a:solidFill>
                <a:schemeClr val="accent1">
                  <a:lumMod val="75000"/>
                </a:schemeClr>
              </a:solidFill>
            </a:endParaRPr>
          </a:p>
        </p:txBody>
      </p:sp>
    </p:spTree>
    <p:extLst>
      <p:ext uri="{BB962C8B-B14F-4D97-AF65-F5344CB8AC3E}">
        <p14:creationId xmlns:p14="http://schemas.microsoft.com/office/powerpoint/2010/main" val="18074156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5400"/>
            <a:ext cx="8229600" cy="1143000"/>
          </a:xfrm>
          <a:prstGeom prst="rect">
            <a:avLst/>
          </a:prstGeom>
          <a:solidFill>
            <a:schemeClr val="accent1">
              <a:lumMod val="75000"/>
            </a:schemeClr>
          </a:solidFill>
        </p:spPr>
        <p:style>
          <a:lnRef idx="0">
            <a:schemeClr val="accent2"/>
          </a:lnRef>
          <a:fillRef idx="3">
            <a:schemeClr val="accent2"/>
          </a:fillRef>
          <a:effectRef idx="3">
            <a:schemeClr val="accent2"/>
          </a:effectRef>
          <a:fontRef idx="minor">
            <a:schemeClr val="lt1"/>
          </a:fontRef>
        </p:style>
        <p:txBody>
          <a:bodyPr/>
          <a:lstStyle/>
          <a:p>
            <a:pPr>
              <a:defRPr/>
            </a:pPr>
            <a:r>
              <a:rPr lang="en-US" sz="3200" b="0" dirty="0">
                <a:latin typeface="Arial Black"/>
                <a:cs typeface="Arial Black"/>
              </a:rPr>
              <a:t>CHARACTER COUNTS!</a:t>
            </a:r>
            <a:r>
              <a:rPr lang="en-US" sz="3200" b="0" baseline="30000" dirty="0">
                <a:latin typeface="Arial Black"/>
                <a:cs typeface="Arial Black"/>
              </a:rPr>
              <a:t> </a:t>
            </a:r>
            <a:br>
              <a:rPr lang="en-US" sz="3200" b="0" dirty="0">
                <a:latin typeface="Arial Black"/>
                <a:cs typeface="Arial Black"/>
              </a:rPr>
            </a:br>
            <a:r>
              <a:rPr lang="en-US" sz="3200" b="0" dirty="0">
                <a:latin typeface="Arial Black"/>
                <a:cs typeface="Arial Black"/>
              </a:rPr>
              <a:t>is about Change</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738567826"/>
              </p:ext>
            </p:extLst>
          </p:nvPr>
        </p:nvGraphicFramePr>
        <p:xfrm>
          <a:off x="533400" y="1324492"/>
          <a:ext cx="8458200" cy="5304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959174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042035953"/>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4"/>
          <p:cNvGraphicFramePr>
            <a:graphicFrameLocks noGrp="1"/>
          </p:cNvGraphicFramePr>
          <p:nvPr>
            <p:ph idx="4294967295"/>
            <p:extLst>
              <p:ext uri="{D42A27DB-BD31-4B8C-83A1-F6EECF244321}">
                <p14:modId xmlns:p14="http://schemas.microsoft.com/office/powerpoint/2010/main" val="4105447736"/>
              </p:ext>
            </p:extLst>
          </p:nvPr>
        </p:nvGraphicFramePr>
        <p:xfrm>
          <a:off x="457200" y="1600200"/>
          <a:ext cx="8229600" cy="4826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57644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graphicEl>
                                              <a:dgm id="{CB2B0EEB-23E3-48CE-A381-186ECE35C394}"/>
                                            </p:graphicEl>
                                          </p:spTgt>
                                        </p:tgtEl>
                                        <p:attrNameLst>
                                          <p:attrName>style.visibility</p:attrName>
                                        </p:attrNameLst>
                                      </p:cBhvr>
                                      <p:to>
                                        <p:strVal val="visible"/>
                                      </p:to>
                                    </p:set>
                                    <p:animEffect transition="in" filter="randombar(horizontal)">
                                      <p:cBhvr>
                                        <p:cTn id="7" dur="500"/>
                                        <p:tgtEl>
                                          <p:spTgt spid="5">
                                            <p:graphicEl>
                                              <a:dgm id="{CB2B0EEB-23E3-48CE-A381-186ECE35C39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graphicEl>
                                              <a:dgm id="{DE49CD1A-81BD-1947-B80F-217287EE75F8}"/>
                                            </p:graphicEl>
                                          </p:spTgt>
                                        </p:tgtEl>
                                        <p:attrNameLst>
                                          <p:attrName>style.visibility</p:attrName>
                                        </p:attrNameLst>
                                      </p:cBhvr>
                                      <p:to>
                                        <p:strVal val="visible"/>
                                      </p:to>
                                    </p:set>
                                    <p:animEffect transition="in" filter="randombar(horizontal)">
                                      <p:cBhvr>
                                        <p:cTn id="12" dur="500"/>
                                        <p:tgtEl>
                                          <p:spTgt spid="5">
                                            <p:graphicEl>
                                              <a:dgm id="{DE49CD1A-81BD-1947-B80F-217287EE75F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graphicEl>
                                              <a:dgm id="{645FFC43-B871-4E3E-94DF-B806742062A5}"/>
                                            </p:graphicEl>
                                          </p:spTgt>
                                        </p:tgtEl>
                                        <p:attrNameLst>
                                          <p:attrName>style.visibility</p:attrName>
                                        </p:attrNameLst>
                                      </p:cBhvr>
                                      <p:to>
                                        <p:strVal val="visible"/>
                                      </p:to>
                                    </p:set>
                                    <p:animEffect transition="in" filter="randombar(horizontal)">
                                      <p:cBhvr>
                                        <p:cTn id="17" dur="500"/>
                                        <p:tgtEl>
                                          <p:spTgt spid="5">
                                            <p:graphicEl>
                                              <a:dgm id="{645FFC43-B871-4E3E-94DF-B806742062A5}"/>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graphicEl>
                                              <a:dgm id="{A70A3A77-26AD-44E2-A287-0261C78AB0A4}"/>
                                            </p:graphicEl>
                                          </p:spTgt>
                                        </p:tgtEl>
                                        <p:attrNameLst>
                                          <p:attrName>style.visibility</p:attrName>
                                        </p:attrNameLst>
                                      </p:cBhvr>
                                      <p:to>
                                        <p:strVal val="visible"/>
                                      </p:to>
                                    </p:set>
                                    <p:animEffect transition="in" filter="randombar(horizontal)">
                                      <p:cBhvr>
                                        <p:cTn id="22" dur="500"/>
                                        <p:tgtEl>
                                          <p:spTgt spid="5">
                                            <p:graphicEl>
                                              <a:dgm id="{A70A3A77-26AD-44E2-A287-0261C78AB0A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55643963"/>
              </p:ext>
            </p:extLst>
          </p:nvPr>
        </p:nvGraphicFramePr>
        <p:xfrm>
          <a:off x="609600" y="609600"/>
          <a:ext cx="77724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8003" name="TextBox 4"/>
          <p:cNvSpPr txBox="1">
            <a:spLocks noChangeArrowheads="1"/>
          </p:cNvSpPr>
          <p:nvPr/>
        </p:nvSpPr>
        <p:spPr bwMode="auto">
          <a:xfrm>
            <a:off x="2514600" y="6019800"/>
            <a:ext cx="5486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fontAlgn="base" hangingPunct="1">
              <a:spcBef>
                <a:spcPct val="0"/>
              </a:spcBef>
              <a:spcAft>
                <a:spcPct val="0"/>
              </a:spcAft>
            </a:pPr>
            <a:r>
              <a:rPr lang="en-US" sz="1800" dirty="0">
                <a:solidFill>
                  <a:srgbClr val="000000"/>
                </a:solidFill>
              </a:rPr>
              <a:t>Influencer: The Power to Change Anything” (2010)</a:t>
            </a:r>
          </a:p>
        </p:txBody>
      </p:sp>
    </p:spTree>
    <p:extLst>
      <p:ext uri="{BB962C8B-B14F-4D97-AF65-F5344CB8AC3E}">
        <p14:creationId xmlns:p14="http://schemas.microsoft.com/office/powerpoint/2010/main" val="369910090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4294967295"/>
            <p:extLst>
              <p:ext uri="{D42A27DB-BD31-4B8C-83A1-F6EECF244321}">
                <p14:modId xmlns:p14="http://schemas.microsoft.com/office/powerpoint/2010/main" val="1435207683"/>
              </p:ext>
            </p:extLst>
          </p:nvPr>
        </p:nvGraphicFramePr>
        <p:xfrm>
          <a:off x="152400" y="253999"/>
          <a:ext cx="8991600" cy="5765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31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graphicEl>
                                              <a:dgm id="{2A7B8636-53EA-490B-B448-CBFF7B4CB4E5}"/>
                                            </p:graphicEl>
                                          </p:spTgt>
                                        </p:tgtEl>
                                        <p:attrNameLst>
                                          <p:attrName>style.visibility</p:attrName>
                                        </p:attrNameLst>
                                      </p:cBhvr>
                                      <p:to>
                                        <p:strVal val="visible"/>
                                      </p:to>
                                    </p:set>
                                    <p:anim calcmode="lin" valueType="num">
                                      <p:cBhvr>
                                        <p:cTn id="7" dur="500" fill="hold"/>
                                        <p:tgtEl>
                                          <p:spTgt spid="9">
                                            <p:graphicEl>
                                              <a:dgm id="{2A7B8636-53EA-490B-B448-CBFF7B4CB4E5}"/>
                                            </p:graphicEl>
                                          </p:spTgt>
                                        </p:tgtEl>
                                        <p:attrNameLst>
                                          <p:attrName>ppt_w</p:attrName>
                                        </p:attrNameLst>
                                      </p:cBhvr>
                                      <p:tavLst>
                                        <p:tav tm="0">
                                          <p:val>
                                            <p:fltVal val="0"/>
                                          </p:val>
                                        </p:tav>
                                        <p:tav tm="100000">
                                          <p:val>
                                            <p:strVal val="#ppt_w"/>
                                          </p:val>
                                        </p:tav>
                                      </p:tavLst>
                                    </p:anim>
                                    <p:anim calcmode="lin" valueType="num">
                                      <p:cBhvr>
                                        <p:cTn id="8" dur="500" fill="hold"/>
                                        <p:tgtEl>
                                          <p:spTgt spid="9">
                                            <p:graphicEl>
                                              <a:dgm id="{2A7B8636-53EA-490B-B448-CBFF7B4CB4E5}"/>
                                            </p:graphicEl>
                                          </p:spTgt>
                                        </p:tgtEl>
                                        <p:attrNameLst>
                                          <p:attrName>ppt_h</p:attrName>
                                        </p:attrNameLst>
                                      </p:cBhvr>
                                      <p:tavLst>
                                        <p:tav tm="0">
                                          <p:val>
                                            <p:fltVal val="0"/>
                                          </p:val>
                                        </p:tav>
                                        <p:tav tm="100000">
                                          <p:val>
                                            <p:strVal val="#ppt_h"/>
                                          </p:val>
                                        </p:tav>
                                      </p:tavLst>
                                    </p:anim>
                                    <p:animEffect transition="in" filter="fade">
                                      <p:cBhvr>
                                        <p:cTn id="9" dur="500"/>
                                        <p:tgtEl>
                                          <p:spTgt spid="9">
                                            <p:graphicEl>
                                              <a:dgm id="{2A7B8636-53EA-490B-B448-CBFF7B4CB4E5}"/>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graphicEl>
                                              <a:dgm id="{A1EA5996-7C8F-4C3C-B64A-F0D1345DA45C}"/>
                                            </p:graphicEl>
                                          </p:spTgt>
                                        </p:tgtEl>
                                        <p:attrNameLst>
                                          <p:attrName>style.visibility</p:attrName>
                                        </p:attrNameLst>
                                      </p:cBhvr>
                                      <p:to>
                                        <p:strVal val="visible"/>
                                      </p:to>
                                    </p:set>
                                    <p:anim calcmode="lin" valueType="num">
                                      <p:cBhvr>
                                        <p:cTn id="14" dur="500" fill="hold"/>
                                        <p:tgtEl>
                                          <p:spTgt spid="9">
                                            <p:graphicEl>
                                              <a:dgm id="{A1EA5996-7C8F-4C3C-B64A-F0D1345DA45C}"/>
                                            </p:graphicEl>
                                          </p:spTgt>
                                        </p:tgtEl>
                                        <p:attrNameLst>
                                          <p:attrName>ppt_w</p:attrName>
                                        </p:attrNameLst>
                                      </p:cBhvr>
                                      <p:tavLst>
                                        <p:tav tm="0">
                                          <p:val>
                                            <p:fltVal val="0"/>
                                          </p:val>
                                        </p:tav>
                                        <p:tav tm="100000">
                                          <p:val>
                                            <p:strVal val="#ppt_w"/>
                                          </p:val>
                                        </p:tav>
                                      </p:tavLst>
                                    </p:anim>
                                    <p:anim calcmode="lin" valueType="num">
                                      <p:cBhvr>
                                        <p:cTn id="15" dur="500" fill="hold"/>
                                        <p:tgtEl>
                                          <p:spTgt spid="9">
                                            <p:graphicEl>
                                              <a:dgm id="{A1EA5996-7C8F-4C3C-B64A-F0D1345DA45C}"/>
                                            </p:graphicEl>
                                          </p:spTgt>
                                        </p:tgtEl>
                                        <p:attrNameLst>
                                          <p:attrName>ppt_h</p:attrName>
                                        </p:attrNameLst>
                                      </p:cBhvr>
                                      <p:tavLst>
                                        <p:tav tm="0">
                                          <p:val>
                                            <p:fltVal val="0"/>
                                          </p:val>
                                        </p:tav>
                                        <p:tav tm="100000">
                                          <p:val>
                                            <p:strVal val="#ppt_h"/>
                                          </p:val>
                                        </p:tav>
                                      </p:tavLst>
                                    </p:anim>
                                    <p:animEffect transition="in" filter="fade">
                                      <p:cBhvr>
                                        <p:cTn id="16" dur="500"/>
                                        <p:tgtEl>
                                          <p:spTgt spid="9">
                                            <p:graphicEl>
                                              <a:dgm id="{A1EA5996-7C8F-4C3C-B64A-F0D1345DA45C}"/>
                                            </p:graphic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9">
                                            <p:graphicEl>
                                              <a:dgm id="{44B9AFE4-7906-4DA6-8390-12141427FF7F}"/>
                                            </p:graphicEl>
                                          </p:spTgt>
                                        </p:tgtEl>
                                        <p:attrNameLst>
                                          <p:attrName>style.visibility</p:attrName>
                                        </p:attrNameLst>
                                      </p:cBhvr>
                                      <p:to>
                                        <p:strVal val="visible"/>
                                      </p:to>
                                    </p:set>
                                    <p:anim calcmode="lin" valueType="num">
                                      <p:cBhvr>
                                        <p:cTn id="19" dur="500" fill="hold"/>
                                        <p:tgtEl>
                                          <p:spTgt spid="9">
                                            <p:graphicEl>
                                              <a:dgm id="{44B9AFE4-7906-4DA6-8390-12141427FF7F}"/>
                                            </p:graphicEl>
                                          </p:spTgt>
                                        </p:tgtEl>
                                        <p:attrNameLst>
                                          <p:attrName>ppt_w</p:attrName>
                                        </p:attrNameLst>
                                      </p:cBhvr>
                                      <p:tavLst>
                                        <p:tav tm="0">
                                          <p:val>
                                            <p:fltVal val="0"/>
                                          </p:val>
                                        </p:tav>
                                        <p:tav tm="100000">
                                          <p:val>
                                            <p:strVal val="#ppt_w"/>
                                          </p:val>
                                        </p:tav>
                                      </p:tavLst>
                                    </p:anim>
                                    <p:anim calcmode="lin" valueType="num">
                                      <p:cBhvr>
                                        <p:cTn id="20" dur="500" fill="hold"/>
                                        <p:tgtEl>
                                          <p:spTgt spid="9">
                                            <p:graphicEl>
                                              <a:dgm id="{44B9AFE4-7906-4DA6-8390-12141427FF7F}"/>
                                            </p:graphicEl>
                                          </p:spTgt>
                                        </p:tgtEl>
                                        <p:attrNameLst>
                                          <p:attrName>ppt_h</p:attrName>
                                        </p:attrNameLst>
                                      </p:cBhvr>
                                      <p:tavLst>
                                        <p:tav tm="0">
                                          <p:val>
                                            <p:fltVal val="0"/>
                                          </p:val>
                                        </p:tav>
                                        <p:tav tm="100000">
                                          <p:val>
                                            <p:strVal val="#ppt_h"/>
                                          </p:val>
                                        </p:tav>
                                      </p:tavLst>
                                    </p:anim>
                                    <p:animEffect transition="in" filter="fade">
                                      <p:cBhvr>
                                        <p:cTn id="21" dur="500"/>
                                        <p:tgtEl>
                                          <p:spTgt spid="9">
                                            <p:graphicEl>
                                              <a:dgm id="{44B9AFE4-7906-4DA6-8390-12141427FF7F}"/>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graphicEl>
                                              <a:dgm id="{5DBF335F-E662-4A26-92CF-6296DBBE0BBB}"/>
                                            </p:graphicEl>
                                          </p:spTgt>
                                        </p:tgtEl>
                                        <p:attrNameLst>
                                          <p:attrName>style.visibility</p:attrName>
                                        </p:attrNameLst>
                                      </p:cBhvr>
                                      <p:to>
                                        <p:strVal val="visible"/>
                                      </p:to>
                                    </p:set>
                                    <p:anim calcmode="lin" valueType="num">
                                      <p:cBhvr>
                                        <p:cTn id="26" dur="500" fill="hold"/>
                                        <p:tgtEl>
                                          <p:spTgt spid="9">
                                            <p:graphicEl>
                                              <a:dgm id="{5DBF335F-E662-4A26-92CF-6296DBBE0BBB}"/>
                                            </p:graphicEl>
                                          </p:spTgt>
                                        </p:tgtEl>
                                        <p:attrNameLst>
                                          <p:attrName>ppt_w</p:attrName>
                                        </p:attrNameLst>
                                      </p:cBhvr>
                                      <p:tavLst>
                                        <p:tav tm="0">
                                          <p:val>
                                            <p:fltVal val="0"/>
                                          </p:val>
                                        </p:tav>
                                        <p:tav tm="100000">
                                          <p:val>
                                            <p:strVal val="#ppt_w"/>
                                          </p:val>
                                        </p:tav>
                                      </p:tavLst>
                                    </p:anim>
                                    <p:anim calcmode="lin" valueType="num">
                                      <p:cBhvr>
                                        <p:cTn id="27" dur="500" fill="hold"/>
                                        <p:tgtEl>
                                          <p:spTgt spid="9">
                                            <p:graphicEl>
                                              <a:dgm id="{5DBF335F-E662-4A26-92CF-6296DBBE0BBB}"/>
                                            </p:graphicEl>
                                          </p:spTgt>
                                        </p:tgtEl>
                                        <p:attrNameLst>
                                          <p:attrName>ppt_h</p:attrName>
                                        </p:attrNameLst>
                                      </p:cBhvr>
                                      <p:tavLst>
                                        <p:tav tm="0">
                                          <p:val>
                                            <p:fltVal val="0"/>
                                          </p:val>
                                        </p:tav>
                                        <p:tav tm="100000">
                                          <p:val>
                                            <p:strVal val="#ppt_h"/>
                                          </p:val>
                                        </p:tav>
                                      </p:tavLst>
                                    </p:anim>
                                    <p:animEffect transition="in" filter="fade">
                                      <p:cBhvr>
                                        <p:cTn id="28" dur="500"/>
                                        <p:tgtEl>
                                          <p:spTgt spid="9">
                                            <p:graphicEl>
                                              <a:dgm id="{5DBF335F-E662-4A26-92CF-6296DBBE0BBB}"/>
                                            </p:graphic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9">
                                            <p:graphicEl>
                                              <a:dgm id="{E1C1F9F6-12E0-4DB6-BF09-7F5C499DCE60}"/>
                                            </p:graphicEl>
                                          </p:spTgt>
                                        </p:tgtEl>
                                        <p:attrNameLst>
                                          <p:attrName>style.visibility</p:attrName>
                                        </p:attrNameLst>
                                      </p:cBhvr>
                                      <p:to>
                                        <p:strVal val="visible"/>
                                      </p:to>
                                    </p:set>
                                    <p:anim calcmode="lin" valueType="num">
                                      <p:cBhvr>
                                        <p:cTn id="31" dur="500" fill="hold"/>
                                        <p:tgtEl>
                                          <p:spTgt spid="9">
                                            <p:graphicEl>
                                              <a:dgm id="{E1C1F9F6-12E0-4DB6-BF09-7F5C499DCE60}"/>
                                            </p:graphicEl>
                                          </p:spTgt>
                                        </p:tgtEl>
                                        <p:attrNameLst>
                                          <p:attrName>ppt_w</p:attrName>
                                        </p:attrNameLst>
                                      </p:cBhvr>
                                      <p:tavLst>
                                        <p:tav tm="0">
                                          <p:val>
                                            <p:fltVal val="0"/>
                                          </p:val>
                                        </p:tav>
                                        <p:tav tm="100000">
                                          <p:val>
                                            <p:strVal val="#ppt_w"/>
                                          </p:val>
                                        </p:tav>
                                      </p:tavLst>
                                    </p:anim>
                                    <p:anim calcmode="lin" valueType="num">
                                      <p:cBhvr>
                                        <p:cTn id="32" dur="500" fill="hold"/>
                                        <p:tgtEl>
                                          <p:spTgt spid="9">
                                            <p:graphicEl>
                                              <a:dgm id="{E1C1F9F6-12E0-4DB6-BF09-7F5C499DCE60}"/>
                                            </p:graphicEl>
                                          </p:spTgt>
                                        </p:tgtEl>
                                        <p:attrNameLst>
                                          <p:attrName>ppt_h</p:attrName>
                                        </p:attrNameLst>
                                      </p:cBhvr>
                                      <p:tavLst>
                                        <p:tav tm="0">
                                          <p:val>
                                            <p:fltVal val="0"/>
                                          </p:val>
                                        </p:tav>
                                        <p:tav tm="100000">
                                          <p:val>
                                            <p:strVal val="#ppt_h"/>
                                          </p:val>
                                        </p:tav>
                                      </p:tavLst>
                                    </p:anim>
                                    <p:animEffect transition="in" filter="fade">
                                      <p:cBhvr>
                                        <p:cTn id="33" dur="500"/>
                                        <p:tgtEl>
                                          <p:spTgt spid="9">
                                            <p:graphicEl>
                                              <a:dgm id="{E1C1F9F6-12E0-4DB6-BF09-7F5C499DCE6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4294967295"/>
            <p:extLst>
              <p:ext uri="{D42A27DB-BD31-4B8C-83A1-F6EECF244321}">
                <p14:modId xmlns:p14="http://schemas.microsoft.com/office/powerpoint/2010/main" val="2906374565"/>
              </p:ext>
            </p:extLst>
          </p:nvPr>
        </p:nvGraphicFramePr>
        <p:xfrm>
          <a:off x="0" y="685800"/>
          <a:ext cx="91440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994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graphicEl>
                                              <a:dgm id="{4CF49564-5D7F-410E-9BF9-FF0484BF105E}"/>
                                            </p:graphicEl>
                                          </p:spTgt>
                                        </p:tgtEl>
                                        <p:attrNameLst>
                                          <p:attrName>style.visibility</p:attrName>
                                        </p:attrNameLst>
                                      </p:cBhvr>
                                      <p:to>
                                        <p:strVal val="visible"/>
                                      </p:to>
                                    </p:set>
                                    <p:anim calcmode="lin" valueType="num">
                                      <p:cBhvr additive="base">
                                        <p:cTn id="7" dur="500" fill="hold"/>
                                        <p:tgtEl>
                                          <p:spTgt spid="9">
                                            <p:graphicEl>
                                              <a:dgm id="{4CF49564-5D7F-410E-9BF9-FF0484BF105E}"/>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graphicEl>
                                              <a:dgm id="{4CF49564-5D7F-410E-9BF9-FF0484BF105E}"/>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graphicEl>
                                              <a:dgm id="{DAE6BF99-0536-48AD-B254-CF7B009883F0}"/>
                                            </p:graphicEl>
                                          </p:spTgt>
                                        </p:tgtEl>
                                        <p:attrNameLst>
                                          <p:attrName>style.visibility</p:attrName>
                                        </p:attrNameLst>
                                      </p:cBhvr>
                                      <p:to>
                                        <p:strVal val="visible"/>
                                      </p:to>
                                    </p:set>
                                    <p:anim calcmode="lin" valueType="num">
                                      <p:cBhvr additive="base">
                                        <p:cTn id="13" dur="500" fill="hold"/>
                                        <p:tgtEl>
                                          <p:spTgt spid="9">
                                            <p:graphicEl>
                                              <a:dgm id="{DAE6BF99-0536-48AD-B254-CF7B009883F0}"/>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graphicEl>
                                              <a:dgm id="{DAE6BF99-0536-48AD-B254-CF7B009883F0}"/>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98600" y="1574800"/>
            <a:ext cx="6248400" cy="1098002"/>
          </a:xfrm>
          <a:prstGeom prst="roundRect">
            <a:avLst/>
          </a:prstGeom>
          <a:solidFill>
            <a:srgbClr val="234098"/>
          </a:solidFill>
          <a:ln>
            <a:solidFill>
              <a:srgbClr val="9AD2FF"/>
            </a:solidFill>
          </a:ln>
          <a:effectLst>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6800">
              <a:lnSpc>
                <a:spcPct val="90000"/>
              </a:lnSpc>
              <a:spcBef>
                <a:spcPct val="0"/>
              </a:spcBef>
              <a:spcAft>
                <a:spcPct val="35000"/>
              </a:spcAft>
            </a:pPr>
            <a:r>
              <a:rPr lang="en-US" sz="3600" b="1" dirty="0">
                <a:solidFill>
                  <a:prstClr val="white"/>
                </a:solidFill>
                <a:effectLst>
                  <a:outerShdw blurRad="38100" dist="38100" dir="2700000" algn="tl">
                    <a:srgbClr val="000000">
                      <a:alpha val="43137"/>
                    </a:srgbClr>
                  </a:outerShdw>
                </a:effectLst>
                <a:latin typeface="Arial Black"/>
                <a:cs typeface="Arial Black"/>
              </a:rPr>
              <a:t>Video Lesson</a:t>
            </a:r>
          </a:p>
        </p:txBody>
      </p:sp>
      <p:sp>
        <p:nvSpPr>
          <p:cNvPr id="6" name="TextBox 5"/>
          <p:cNvSpPr txBox="1"/>
          <p:nvPr/>
        </p:nvSpPr>
        <p:spPr>
          <a:xfrm>
            <a:off x="1778000" y="3378200"/>
            <a:ext cx="5765800" cy="2035942"/>
          </a:xfrm>
          <a:prstGeom prst="rect">
            <a:avLst/>
          </a:prstGeom>
          <a:noFill/>
        </p:spPr>
        <p:txBody>
          <a:bodyPr wrap="square" rtlCol="0">
            <a:spAutoFit/>
          </a:bodyPr>
          <a:lstStyle/>
          <a:p>
            <a:pPr lvl="0" algn="ctr" defTabSz="1066800">
              <a:lnSpc>
                <a:spcPct val="90000"/>
              </a:lnSpc>
              <a:spcBef>
                <a:spcPct val="0"/>
              </a:spcBef>
              <a:spcAft>
                <a:spcPct val="35000"/>
              </a:spcAft>
            </a:pPr>
            <a:r>
              <a:rPr lang="en-US" sz="3600" dirty="0">
                <a:solidFill>
                  <a:srgbClr val="000000"/>
                </a:solidFill>
                <a:effectLst>
                  <a:outerShdw blurRad="38100" dist="38100" dir="2700000" algn="tl">
                    <a:srgbClr val="000000">
                      <a:alpha val="43137"/>
                    </a:srgbClr>
                  </a:outerShdw>
                </a:effectLst>
                <a:latin typeface="BlairMdITC TT-Medium"/>
                <a:cs typeface="BlairMdITC TT-Medium"/>
              </a:rPr>
              <a:t>Empathy: The human Connection</a:t>
            </a:r>
          </a:p>
          <a:p>
            <a:endParaRPr lang="en-US" dirty="0"/>
          </a:p>
        </p:txBody>
      </p:sp>
    </p:spTree>
    <p:extLst>
      <p:ext uri="{BB962C8B-B14F-4D97-AF65-F5344CB8AC3E}">
        <p14:creationId xmlns:p14="http://schemas.microsoft.com/office/powerpoint/2010/main" val="12273123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idx="4294967295"/>
          </p:nvPr>
        </p:nvSpPr>
        <p:spPr>
          <a:xfrm>
            <a:off x="914400" y="76200"/>
            <a:ext cx="7391400" cy="905232"/>
          </a:xfrm>
          <a:prstGeom prst="rect">
            <a:avLst/>
          </a:prstGeom>
        </p:spPr>
        <p:style>
          <a:lnRef idx="1">
            <a:schemeClr val="accent1"/>
          </a:lnRef>
          <a:fillRef idx="3">
            <a:schemeClr val="accent1"/>
          </a:fillRef>
          <a:effectRef idx="2">
            <a:schemeClr val="accent1"/>
          </a:effectRef>
          <a:fontRef idx="minor">
            <a:schemeClr val="lt1"/>
          </a:fontRef>
        </p:style>
        <p:txBody>
          <a:bodyPr/>
          <a:lstStyle/>
          <a:p>
            <a:pPr>
              <a:defRPr/>
            </a:pPr>
            <a:r>
              <a:rPr lang="en-US" b="0" dirty="0">
                <a:latin typeface="Arial Black"/>
                <a:cs typeface="Arial Black"/>
              </a:rPr>
              <a:t>Insights About Change</a:t>
            </a:r>
          </a:p>
        </p:txBody>
      </p:sp>
      <p:graphicFrame>
        <p:nvGraphicFramePr>
          <p:cNvPr id="2" name="Content Placeholder 1"/>
          <p:cNvGraphicFramePr>
            <a:graphicFrameLocks noGrp="1"/>
          </p:cNvGraphicFramePr>
          <p:nvPr>
            <p:ph idx="4294967295"/>
            <p:extLst>
              <p:ext uri="{D42A27DB-BD31-4B8C-83A1-F6EECF244321}">
                <p14:modId xmlns:p14="http://schemas.microsoft.com/office/powerpoint/2010/main" val="3364785835"/>
              </p:ext>
            </p:extLst>
          </p:nvPr>
        </p:nvGraphicFramePr>
        <p:xfrm>
          <a:off x="76200" y="1143000"/>
          <a:ext cx="8991600" cy="5206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040543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28600" y="8382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prstTxWarp prst="textNoShape">
              <a:avLst/>
            </a:prstTxWarp>
          </a:bodyPr>
          <a:lstStyle/>
          <a:p>
            <a:endParaRPr lang="en-US" dirty="0">
              <a:solidFill>
                <a:srgbClr val="000000"/>
              </a:solidFill>
            </a:endParaRPr>
          </a:p>
        </p:txBody>
      </p:sp>
      <p:sp>
        <p:nvSpPr>
          <p:cNvPr id="15363" name="AutoShape 3"/>
          <p:cNvSpPr>
            <a:spLocks noChangeArrowheads="1"/>
          </p:cNvSpPr>
          <p:nvPr/>
        </p:nvSpPr>
        <p:spPr bwMode="auto">
          <a:xfrm>
            <a:off x="1371600" y="838200"/>
            <a:ext cx="11430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prstTxWarp prst="textNoShape">
              <a:avLst/>
            </a:prstTxWarp>
          </a:bodyPr>
          <a:lstStyle/>
          <a:p>
            <a:pPr algn="ctr"/>
            <a:endParaRPr lang="en-US" dirty="0">
              <a:solidFill>
                <a:srgbClr val="000000"/>
              </a:solidFill>
            </a:endParaRPr>
          </a:p>
        </p:txBody>
      </p:sp>
      <p:sp>
        <p:nvSpPr>
          <p:cNvPr id="15364" name="AutoShape 4"/>
          <p:cNvSpPr>
            <a:spLocks noChangeArrowheads="1"/>
          </p:cNvSpPr>
          <p:nvPr/>
        </p:nvSpPr>
        <p:spPr bwMode="auto">
          <a:xfrm>
            <a:off x="2667000" y="8382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prstTxWarp prst="textNoShape">
              <a:avLst/>
            </a:prstTxWarp>
          </a:bodyPr>
          <a:lstStyle/>
          <a:p>
            <a:endParaRPr lang="en-US" dirty="0">
              <a:solidFill>
                <a:srgbClr val="000000"/>
              </a:solidFill>
            </a:endParaRPr>
          </a:p>
        </p:txBody>
      </p:sp>
      <p:sp>
        <p:nvSpPr>
          <p:cNvPr id="15365" name="AutoShape 5"/>
          <p:cNvSpPr>
            <a:spLocks noChangeArrowheads="1"/>
          </p:cNvSpPr>
          <p:nvPr/>
        </p:nvSpPr>
        <p:spPr bwMode="auto">
          <a:xfrm>
            <a:off x="3886200" y="838200"/>
            <a:ext cx="11430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prstTxWarp prst="textNoShape">
              <a:avLst/>
            </a:prstTxWarp>
          </a:bodyPr>
          <a:lstStyle/>
          <a:p>
            <a:endParaRPr lang="en-US" dirty="0">
              <a:solidFill>
                <a:srgbClr val="000000"/>
              </a:solidFill>
            </a:endParaRPr>
          </a:p>
        </p:txBody>
      </p:sp>
      <p:sp>
        <p:nvSpPr>
          <p:cNvPr id="15366" name="AutoShape 6"/>
          <p:cNvSpPr>
            <a:spLocks noChangeArrowheads="1"/>
          </p:cNvSpPr>
          <p:nvPr/>
        </p:nvSpPr>
        <p:spPr bwMode="auto">
          <a:xfrm>
            <a:off x="5105400" y="8382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prstTxWarp prst="textNoShape">
              <a:avLst/>
            </a:prstTxWarp>
          </a:bodyPr>
          <a:lstStyle/>
          <a:p>
            <a:endParaRPr lang="en-US" dirty="0">
              <a:solidFill>
                <a:srgbClr val="000000"/>
              </a:solidFill>
            </a:endParaRPr>
          </a:p>
        </p:txBody>
      </p:sp>
      <p:sp>
        <p:nvSpPr>
          <p:cNvPr id="15367" name="AutoShape 7"/>
          <p:cNvSpPr>
            <a:spLocks noChangeArrowheads="1"/>
          </p:cNvSpPr>
          <p:nvPr/>
        </p:nvSpPr>
        <p:spPr bwMode="auto">
          <a:xfrm>
            <a:off x="6324600" y="8382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prstTxWarp prst="textNoShape">
              <a:avLst/>
            </a:prstTxWarp>
          </a:bodyPr>
          <a:lstStyle/>
          <a:p>
            <a:endParaRPr lang="en-US" dirty="0">
              <a:solidFill>
                <a:srgbClr val="000000"/>
              </a:solidFill>
            </a:endParaRPr>
          </a:p>
        </p:txBody>
      </p:sp>
      <p:sp>
        <p:nvSpPr>
          <p:cNvPr id="15368" name="AutoShape 8"/>
          <p:cNvSpPr>
            <a:spLocks noChangeArrowheads="1"/>
          </p:cNvSpPr>
          <p:nvPr/>
        </p:nvSpPr>
        <p:spPr bwMode="auto">
          <a:xfrm>
            <a:off x="7924800" y="8382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prstTxWarp prst="textNoShape">
              <a:avLst/>
            </a:prstTxWarp>
          </a:bodyPr>
          <a:lstStyle/>
          <a:p>
            <a:endParaRPr lang="en-US" dirty="0">
              <a:solidFill>
                <a:srgbClr val="000000"/>
              </a:solidFill>
            </a:endParaRPr>
          </a:p>
        </p:txBody>
      </p:sp>
      <p:sp>
        <p:nvSpPr>
          <p:cNvPr id="15369" name="AutoShape 10"/>
          <p:cNvSpPr>
            <a:spLocks noChangeArrowheads="1"/>
          </p:cNvSpPr>
          <p:nvPr/>
        </p:nvSpPr>
        <p:spPr bwMode="auto">
          <a:xfrm>
            <a:off x="228600" y="16764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prstTxWarp prst="textNoShape">
              <a:avLst/>
            </a:prstTxWarp>
          </a:bodyPr>
          <a:lstStyle/>
          <a:p>
            <a:endParaRPr lang="en-US" dirty="0">
              <a:solidFill>
                <a:srgbClr val="000000"/>
              </a:solidFill>
            </a:endParaRPr>
          </a:p>
        </p:txBody>
      </p:sp>
      <p:sp>
        <p:nvSpPr>
          <p:cNvPr id="15375" name="Text Box 15"/>
          <p:cNvSpPr txBox="1">
            <a:spLocks noChangeArrowheads="1"/>
          </p:cNvSpPr>
          <p:nvPr/>
        </p:nvSpPr>
        <p:spPr bwMode="auto">
          <a:xfrm>
            <a:off x="228600" y="838200"/>
            <a:ext cx="1066800" cy="600164"/>
          </a:xfrm>
          <a:prstGeom prst="rect">
            <a:avLst/>
          </a:prstGeom>
          <a:solidFill>
            <a:schemeClr val="accent5">
              <a:lumMod val="60000"/>
              <a:lumOff val="40000"/>
            </a:schemeClr>
          </a:solidFill>
          <a:ln w="9525">
            <a:noFill/>
            <a:miter lim="800000"/>
            <a:headEnd/>
            <a:tailEnd/>
          </a:ln>
        </p:spPr>
        <p:txBody>
          <a:bodyPr>
            <a:prstTxWarp prst="textNoShape">
              <a:avLst/>
            </a:prstTxWarp>
            <a:spAutoFit/>
          </a:bodyPr>
          <a:lstStyle/>
          <a:p>
            <a:pPr algn="ctr">
              <a:spcBef>
                <a:spcPct val="50000"/>
              </a:spcBef>
            </a:pPr>
            <a:r>
              <a:rPr lang="en-US" sz="1100" b="1" dirty="0">
                <a:solidFill>
                  <a:srgbClr val="000000"/>
                </a:solidFill>
              </a:rPr>
              <a:t>What will success look like?</a:t>
            </a:r>
          </a:p>
        </p:txBody>
      </p:sp>
      <p:sp>
        <p:nvSpPr>
          <p:cNvPr id="15376" name="Text Box 16"/>
          <p:cNvSpPr txBox="1">
            <a:spLocks noChangeArrowheads="1"/>
          </p:cNvSpPr>
          <p:nvPr/>
        </p:nvSpPr>
        <p:spPr bwMode="auto">
          <a:xfrm>
            <a:off x="1295400" y="914400"/>
            <a:ext cx="1219200" cy="523875"/>
          </a:xfrm>
          <a:prstGeom prst="rect">
            <a:avLst/>
          </a:prstGeom>
          <a:solidFill>
            <a:schemeClr val="accent5">
              <a:lumMod val="60000"/>
              <a:lumOff val="40000"/>
            </a:schemeClr>
          </a:solidFill>
          <a:ln w="9525">
            <a:noFill/>
            <a:miter lim="800000"/>
            <a:headEnd/>
            <a:tailEnd/>
          </a:ln>
        </p:spPr>
        <p:txBody>
          <a:bodyPr>
            <a:prstTxWarp prst="textNoShape">
              <a:avLst/>
            </a:prstTxWarp>
            <a:spAutoFit/>
          </a:bodyPr>
          <a:lstStyle/>
          <a:p>
            <a:pPr algn="ctr">
              <a:spcBef>
                <a:spcPct val="50000"/>
              </a:spcBef>
            </a:pPr>
            <a:r>
              <a:rPr lang="en-US" sz="1400" b="1" dirty="0">
                <a:solidFill>
                  <a:srgbClr val="000000"/>
                </a:solidFill>
              </a:rPr>
              <a:t>Is it worth it?</a:t>
            </a:r>
          </a:p>
        </p:txBody>
      </p:sp>
      <p:sp>
        <p:nvSpPr>
          <p:cNvPr id="15377" name="Text Box 17"/>
          <p:cNvSpPr txBox="1">
            <a:spLocks noChangeArrowheads="1"/>
          </p:cNvSpPr>
          <p:nvPr/>
        </p:nvSpPr>
        <p:spPr bwMode="auto">
          <a:xfrm>
            <a:off x="2667000" y="914400"/>
            <a:ext cx="1143000" cy="523875"/>
          </a:xfrm>
          <a:prstGeom prst="rect">
            <a:avLst/>
          </a:prstGeom>
          <a:solidFill>
            <a:schemeClr val="accent5">
              <a:lumMod val="60000"/>
              <a:lumOff val="40000"/>
            </a:schemeClr>
          </a:solidFill>
          <a:ln w="9525">
            <a:noFill/>
            <a:miter lim="800000"/>
            <a:headEnd/>
            <a:tailEnd/>
          </a:ln>
        </p:spPr>
        <p:txBody>
          <a:bodyPr>
            <a:prstTxWarp prst="textNoShape">
              <a:avLst/>
            </a:prstTxWarp>
            <a:spAutoFit/>
          </a:bodyPr>
          <a:lstStyle/>
          <a:p>
            <a:pPr algn="ctr">
              <a:spcBef>
                <a:spcPct val="50000"/>
              </a:spcBef>
            </a:pPr>
            <a:r>
              <a:rPr lang="en-US" sz="1400" b="1" dirty="0">
                <a:solidFill>
                  <a:srgbClr val="000000"/>
                </a:solidFill>
              </a:rPr>
              <a:t>How do I do it?</a:t>
            </a:r>
          </a:p>
        </p:txBody>
      </p:sp>
      <p:sp>
        <p:nvSpPr>
          <p:cNvPr id="15378" name="Text Box 18"/>
          <p:cNvSpPr txBox="1">
            <a:spLocks noChangeArrowheads="1"/>
          </p:cNvSpPr>
          <p:nvPr/>
        </p:nvSpPr>
        <p:spPr bwMode="auto">
          <a:xfrm>
            <a:off x="3810000" y="914400"/>
            <a:ext cx="1371600" cy="523875"/>
          </a:xfrm>
          <a:prstGeom prst="rect">
            <a:avLst/>
          </a:prstGeom>
          <a:solidFill>
            <a:schemeClr val="accent5">
              <a:lumMod val="60000"/>
              <a:lumOff val="40000"/>
            </a:schemeClr>
          </a:solidFill>
          <a:ln w="9525">
            <a:noFill/>
            <a:miter lim="800000"/>
            <a:headEnd/>
            <a:tailEnd/>
          </a:ln>
        </p:spPr>
        <p:txBody>
          <a:bodyPr>
            <a:prstTxWarp prst="textNoShape">
              <a:avLst/>
            </a:prstTxWarp>
            <a:spAutoFit/>
          </a:bodyPr>
          <a:lstStyle/>
          <a:p>
            <a:pPr algn="ctr">
              <a:spcBef>
                <a:spcPct val="50000"/>
              </a:spcBef>
            </a:pPr>
            <a:r>
              <a:rPr lang="en-US" sz="1400" b="1" dirty="0">
                <a:solidFill>
                  <a:srgbClr val="000000"/>
                </a:solidFill>
              </a:rPr>
              <a:t>What needs to change?</a:t>
            </a:r>
          </a:p>
        </p:txBody>
      </p:sp>
      <p:sp>
        <p:nvSpPr>
          <p:cNvPr id="15379" name="Text Box 19"/>
          <p:cNvSpPr txBox="1">
            <a:spLocks noChangeArrowheads="1"/>
          </p:cNvSpPr>
          <p:nvPr/>
        </p:nvSpPr>
        <p:spPr bwMode="auto">
          <a:xfrm>
            <a:off x="5029200" y="831503"/>
            <a:ext cx="1219200" cy="692497"/>
          </a:xfrm>
          <a:prstGeom prst="rect">
            <a:avLst/>
          </a:prstGeom>
          <a:solidFill>
            <a:schemeClr val="accent5">
              <a:lumMod val="60000"/>
              <a:lumOff val="40000"/>
            </a:schemeClr>
          </a:solidFill>
          <a:ln w="9525">
            <a:noFill/>
            <a:miter lim="800000"/>
            <a:headEnd/>
            <a:tailEnd/>
          </a:ln>
        </p:spPr>
        <p:txBody>
          <a:bodyPr>
            <a:prstTxWarp prst="textNoShape">
              <a:avLst/>
            </a:prstTxWarp>
            <a:spAutoFit/>
          </a:bodyPr>
          <a:lstStyle/>
          <a:p>
            <a:pPr algn="ctr">
              <a:spcBef>
                <a:spcPct val="50000"/>
              </a:spcBef>
            </a:pPr>
            <a:r>
              <a:rPr lang="en-US" sz="1300" b="1" dirty="0">
                <a:solidFill>
                  <a:srgbClr val="000000"/>
                </a:solidFill>
              </a:rPr>
              <a:t>What will make it work?</a:t>
            </a:r>
          </a:p>
        </p:txBody>
      </p:sp>
      <p:sp>
        <p:nvSpPr>
          <p:cNvPr id="2" name="AutoShape 21"/>
          <p:cNvSpPr>
            <a:spLocks noChangeArrowheads="1"/>
          </p:cNvSpPr>
          <p:nvPr/>
        </p:nvSpPr>
        <p:spPr bwMode="auto">
          <a:xfrm>
            <a:off x="7467600" y="990600"/>
            <a:ext cx="457200" cy="381000"/>
          </a:xfrm>
          <a:prstGeom prst="rightArrow">
            <a:avLst>
              <a:gd name="adj1" fmla="val 50000"/>
              <a:gd name="adj2" fmla="val 30000"/>
            </a:avLst>
          </a:prstGeom>
          <a:solidFill>
            <a:schemeClr val="accent5">
              <a:lumMod val="60000"/>
              <a:lumOff val="40000"/>
            </a:schemeClr>
          </a:solidFill>
          <a:ln w="9525">
            <a:solidFill>
              <a:schemeClr val="tx1"/>
            </a:solidFill>
            <a:miter lim="800000"/>
            <a:headEnd/>
            <a:tailEnd/>
          </a:ln>
        </p:spPr>
        <p:txBody>
          <a:bodyPr wrap="none" anchor="ctr">
            <a:prstTxWarp prst="textNoShape">
              <a:avLst/>
            </a:prstTxWarp>
          </a:bodyPr>
          <a:lstStyle/>
          <a:p>
            <a:endParaRPr lang="en-US" dirty="0">
              <a:solidFill>
                <a:srgbClr val="000000"/>
              </a:solidFill>
            </a:endParaRPr>
          </a:p>
        </p:txBody>
      </p:sp>
      <p:sp>
        <p:nvSpPr>
          <p:cNvPr id="1033238" name="Text Box 22"/>
          <p:cNvSpPr txBox="1">
            <a:spLocks noChangeArrowheads="1"/>
          </p:cNvSpPr>
          <p:nvPr/>
        </p:nvSpPr>
        <p:spPr bwMode="auto">
          <a:xfrm>
            <a:off x="304800" y="1752600"/>
            <a:ext cx="990600" cy="369888"/>
          </a:xfrm>
          <a:prstGeom prst="rect">
            <a:avLst/>
          </a:prstGeom>
          <a:solidFill>
            <a:schemeClr val="accent5">
              <a:lumMod val="60000"/>
              <a:lumOff val="40000"/>
            </a:schemeClr>
          </a:solidFill>
          <a:ln w="9525">
            <a:noFill/>
            <a:miter lim="800000"/>
            <a:headEnd/>
            <a:tailEnd/>
          </a:ln>
        </p:spPr>
        <p:txBody>
          <a:bodyPr>
            <a:prstTxWarp prst="textNoShape">
              <a:avLst/>
            </a:prstTxWarp>
            <a:spAutoFit/>
          </a:bodyPr>
          <a:lstStyle/>
          <a:p>
            <a:pPr>
              <a:spcBef>
                <a:spcPct val="50000"/>
              </a:spcBef>
            </a:pPr>
            <a:r>
              <a:rPr lang="en-US" b="1" dirty="0">
                <a:solidFill>
                  <a:srgbClr val="000000"/>
                </a:solidFill>
              </a:rPr>
              <a:t>Vision</a:t>
            </a:r>
          </a:p>
        </p:txBody>
      </p:sp>
      <p:sp>
        <p:nvSpPr>
          <p:cNvPr id="3" name="AutoShape 32"/>
          <p:cNvSpPr>
            <a:spLocks noChangeArrowheads="1"/>
          </p:cNvSpPr>
          <p:nvPr/>
        </p:nvSpPr>
        <p:spPr bwMode="auto">
          <a:xfrm>
            <a:off x="1371600" y="1676400"/>
            <a:ext cx="11430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prstTxWarp prst="textNoShape">
              <a:avLst/>
            </a:prstTxWarp>
          </a:bodyPr>
          <a:lstStyle/>
          <a:p>
            <a:endParaRPr lang="en-US" dirty="0">
              <a:solidFill>
                <a:srgbClr val="000000"/>
              </a:solidFill>
            </a:endParaRPr>
          </a:p>
        </p:txBody>
      </p:sp>
      <p:sp>
        <p:nvSpPr>
          <p:cNvPr id="4" name="AutoShape 33"/>
          <p:cNvSpPr>
            <a:spLocks noChangeArrowheads="1"/>
          </p:cNvSpPr>
          <p:nvPr/>
        </p:nvSpPr>
        <p:spPr bwMode="auto">
          <a:xfrm>
            <a:off x="2667000" y="16764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prstTxWarp prst="textNoShape">
              <a:avLst/>
            </a:prstTxWarp>
          </a:bodyPr>
          <a:lstStyle/>
          <a:p>
            <a:endParaRPr lang="en-US" dirty="0">
              <a:solidFill>
                <a:srgbClr val="000000"/>
              </a:solidFill>
            </a:endParaRPr>
          </a:p>
        </p:txBody>
      </p:sp>
      <p:sp>
        <p:nvSpPr>
          <p:cNvPr id="5" name="AutoShape 43"/>
          <p:cNvSpPr>
            <a:spLocks noChangeArrowheads="1"/>
          </p:cNvSpPr>
          <p:nvPr/>
        </p:nvSpPr>
        <p:spPr bwMode="auto">
          <a:xfrm>
            <a:off x="5105400" y="16764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prstTxWarp prst="textNoShape">
              <a:avLst/>
            </a:prstTxWarp>
          </a:bodyPr>
          <a:lstStyle/>
          <a:p>
            <a:endParaRPr lang="en-US" dirty="0">
              <a:solidFill>
                <a:srgbClr val="000000"/>
              </a:solidFill>
            </a:endParaRPr>
          </a:p>
        </p:txBody>
      </p:sp>
      <p:sp>
        <p:nvSpPr>
          <p:cNvPr id="15380" name="AutoShape 49"/>
          <p:cNvSpPr>
            <a:spLocks noChangeArrowheads="1"/>
          </p:cNvSpPr>
          <p:nvPr/>
        </p:nvSpPr>
        <p:spPr bwMode="auto">
          <a:xfrm>
            <a:off x="6324600" y="16764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prstTxWarp prst="textNoShape">
              <a:avLst/>
            </a:prstTxWarp>
          </a:bodyPr>
          <a:lstStyle/>
          <a:p>
            <a:endParaRPr lang="en-US" dirty="0">
              <a:solidFill>
                <a:srgbClr val="000000"/>
              </a:solidFill>
            </a:endParaRPr>
          </a:p>
        </p:txBody>
      </p:sp>
      <p:sp>
        <p:nvSpPr>
          <p:cNvPr id="15381" name="AutoShape 60"/>
          <p:cNvSpPr>
            <a:spLocks noChangeArrowheads="1"/>
          </p:cNvSpPr>
          <p:nvPr/>
        </p:nvSpPr>
        <p:spPr bwMode="auto">
          <a:xfrm>
            <a:off x="7924800" y="16764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prstTxWarp prst="textNoShape">
              <a:avLst/>
            </a:prstTxWarp>
          </a:bodyPr>
          <a:lstStyle/>
          <a:p>
            <a:endParaRPr lang="en-US" dirty="0">
              <a:solidFill>
                <a:srgbClr val="000000"/>
              </a:solidFill>
            </a:endParaRPr>
          </a:p>
        </p:txBody>
      </p:sp>
      <p:sp>
        <p:nvSpPr>
          <p:cNvPr id="15382" name="AutoShape 61"/>
          <p:cNvSpPr>
            <a:spLocks noChangeArrowheads="1"/>
          </p:cNvSpPr>
          <p:nvPr/>
        </p:nvSpPr>
        <p:spPr bwMode="auto">
          <a:xfrm>
            <a:off x="7467600" y="1752600"/>
            <a:ext cx="457200" cy="381000"/>
          </a:xfrm>
          <a:prstGeom prst="rightArrow">
            <a:avLst>
              <a:gd name="adj1" fmla="val 50000"/>
              <a:gd name="adj2" fmla="val 30000"/>
            </a:avLst>
          </a:prstGeom>
          <a:solidFill>
            <a:schemeClr val="accent5">
              <a:lumMod val="60000"/>
              <a:lumOff val="40000"/>
            </a:schemeClr>
          </a:solidFill>
          <a:ln w="9525">
            <a:solidFill>
              <a:schemeClr val="tx1"/>
            </a:solidFill>
            <a:miter lim="800000"/>
            <a:headEnd/>
            <a:tailEnd/>
          </a:ln>
        </p:spPr>
        <p:txBody>
          <a:bodyPr wrap="none" anchor="ctr">
            <a:prstTxWarp prst="textNoShape">
              <a:avLst/>
            </a:prstTxWarp>
          </a:bodyPr>
          <a:lstStyle/>
          <a:p>
            <a:endParaRPr lang="en-US" dirty="0">
              <a:solidFill>
                <a:srgbClr val="000000"/>
              </a:solidFill>
            </a:endParaRPr>
          </a:p>
        </p:txBody>
      </p:sp>
      <p:sp>
        <p:nvSpPr>
          <p:cNvPr id="1033284" name="Text Box 68"/>
          <p:cNvSpPr txBox="1">
            <a:spLocks noChangeArrowheads="1"/>
          </p:cNvSpPr>
          <p:nvPr/>
        </p:nvSpPr>
        <p:spPr bwMode="auto">
          <a:xfrm>
            <a:off x="1295400" y="1828800"/>
            <a:ext cx="1371600" cy="292100"/>
          </a:xfrm>
          <a:prstGeom prst="rect">
            <a:avLst/>
          </a:prstGeom>
          <a:solidFill>
            <a:schemeClr val="accent5">
              <a:lumMod val="60000"/>
              <a:lumOff val="40000"/>
            </a:schemeClr>
          </a:solidFill>
          <a:ln w="9525">
            <a:noFill/>
            <a:miter lim="800000"/>
            <a:headEnd/>
            <a:tailEnd/>
          </a:ln>
        </p:spPr>
        <p:txBody>
          <a:bodyPr>
            <a:prstTxWarp prst="textNoShape">
              <a:avLst/>
            </a:prstTxWarp>
            <a:spAutoFit/>
          </a:bodyPr>
          <a:lstStyle/>
          <a:p>
            <a:pPr>
              <a:spcBef>
                <a:spcPct val="50000"/>
              </a:spcBef>
            </a:pPr>
            <a:r>
              <a:rPr lang="en-US" sz="1300" b="1" dirty="0">
                <a:solidFill>
                  <a:srgbClr val="000000"/>
                </a:solidFill>
              </a:rPr>
              <a:t>Commitment</a:t>
            </a:r>
          </a:p>
        </p:txBody>
      </p:sp>
      <p:sp>
        <p:nvSpPr>
          <p:cNvPr id="1033296" name="Text Box 80"/>
          <p:cNvSpPr txBox="1">
            <a:spLocks noChangeArrowheads="1"/>
          </p:cNvSpPr>
          <p:nvPr/>
        </p:nvSpPr>
        <p:spPr bwMode="auto">
          <a:xfrm>
            <a:off x="5029200" y="1676400"/>
            <a:ext cx="1219200" cy="523220"/>
          </a:xfrm>
          <a:prstGeom prst="rect">
            <a:avLst/>
          </a:prstGeom>
          <a:solidFill>
            <a:schemeClr val="accent5">
              <a:lumMod val="60000"/>
              <a:lumOff val="40000"/>
            </a:schemeClr>
          </a:solidFill>
          <a:ln w="9525">
            <a:noFill/>
            <a:miter lim="800000"/>
            <a:headEnd/>
            <a:tailEnd/>
          </a:ln>
        </p:spPr>
        <p:txBody>
          <a:bodyPr wrap="square">
            <a:prstTxWarp prst="textNoShape">
              <a:avLst/>
            </a:prstTxWarp>
            <a:spAutoFit/>
          </a:bodyPr>
          <a:lstStyle/>
          <a:p>
            <a:pPr algn="ctr">
              <a:spcBef>
                <a:spcPct val="50000"/>
              </a:spcBef>
            </a:pPr>
            <a:r>
              <a:rPr lang="en-US" sz="1400" b="1" dirty="0">
                <a:solidFill>
                  <a:srgbClr val="000000"/>
                </a:solidFill>
              </a:rPr>
              <a:t>Resources / Strategies</a:t>
            </a:r>
          </a:p>
        </p:txBody>
      </p:sp>
      <p:sp>
        <p:nvSpPr>
          <p:cNvPr id="15440" name="Text Box 90"/>
          <p:cNvSpPr txBox="1">
            <a:spLocks noChangeArrowheads="1"/>
          </p:cNvSpPr>
          <p:nvPr/>
        </p:nvSpPr>
        <p:spPr bwMode="auto">
          <a:xfrm>
            <a:off x="8001000" y="1041400"/>
            <a:ext cx="990600" cy="254000"/>
          </a:xfrm>
          <a:prstGeom prst="rect">
            <a:avLst/>
          </a:prstGeom>
          <a:solidFill>
            <a:schemeClr val="accent5">
              <a:lumMod val="60000"/>
              <a:lumOff val="40000"/>
            </a:schemeClr>
          </a:solidFill>
          <a:ln w="9525">
            <a:noFill/>
            <a:miter lim="800000"/>
            <a:headEnd/>
            <a:tailEnd/>
          </a:ln>
        </p:spPr>
        <p:txBody>
          <a:bodyPr anchor="b">
            <a:prstTxWarp prst="textNoShape">
              <a:avLst/>
            </a:prstTxWarp>
            <a:spAutoFit/>
          </a:bodyPr>
          <a:lstStyle/>
          <a:p>
            <a:pPr algn="ctr">
              <a:lnSpc>
                <a:spcPct val="70000"/>
              </a:lnSpc>
              <a:spcBef>
                <a:spcPct val="50000"/>
              </a:spcBef>
            </a:pPr>
            <a:r>
              <a:rPr lang="en-US" sz="1400" b="1" dirty="0">
                <a:solidFill>
                  <a:srgbClr val="000000"/>
                </a:solidFill>
              </a:rPr>
              <a:t>We did it!</a:t>
            </a:r>
          </a:p>
        </p:txBody>
      </p:sp>
      <p:sp>
        <p:nvSpPr>
          <p:cNvPr id="1033307" name="Text Box 91"/>
          <p:cNvSpPr txBox="1">
            <a:spLocks noChangeArrowheads="1"/>
          </p:cNvSpPr>
          <p:nvPr/>
        </p:nvSpPr>
        <p:spPr bwMode="auto">
          <a:xfrm>
            <a:off x="7848600" y="1676400"/>
            <a:ext cx="1295400" cy="584200"/>
          </a:xfrm>
          <a:prstGeom prst="rect">
            <a:avLst/>
          </a:prstGeom>
          <a:solidFill>
            <a:schemeClr val="accent5">
              <a:lumMod val="60000"/>
              <a:lumOff val="40000"/>
            </a:schemeClr>
          </a:solidFill>
          <a:ln w="9525">
            <a:noFill/>
            <a:miter lim="800000"/>
            <a:headEnd/>
            <a:tailEnd/>
          </a:ln>
        </p:spPr>
        <p:txBody>
          <a:bodyPr>
            <a:prstTxWarp prst="textNoShape">
              <a:avLst/>
            </a:prstTxWarp>
            <a:spAutoFit/>
          </a:bodyPr>
          <a:lstStyle/>
          <a:p>
            <a:pPr algn="ctr">
              <a:spcBef>
                <a:spcPct val="50000"/>
              </a:spcBef>
            </a:pPr>
            <a:r>
              <a:rPr lang="en-US" sz="1600" b="1" dirty="0">
                <a:solidFill>
                  <a:srgbClr val="000000"/>
                </a:solidFill>
              </a:rPr>
              <a:t>Lasting Results</a:t>
            </a:r>
          </a:p>
        </p:txBody>
      </p:sp>
      <p:sp>
        <p:nvSpPr>
          <p:cNvPr id="15389" name="Text Box 97"/>
          <p:cNvSpPr txBox="1">
            <a:spLocks noChangeArrowheads="1"/>
          </p:cNvSpPr>
          <p:nvPr/>
        </p:nvSpPr>
        <p:spPr bwMode="auto">
          <a:xfrm>
            <a:off x="0" y="0"/>
            <a:ext cx="9144000" cy="584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b="1" dirty="0">
                <a:solidFill>
                  <a:srgbClr val="152F70"/>
                </a:solidFill>
                <a:latin typeface="Arial Black"/>
                <a:ea typeface="Arial" charset="0"/>
                <a:cs typeface="Arial Black"/>
              </a:rPr>
              <a:t>Questions Related to Change</a:t>
            </a:r>
            <a:r>
              <a:rPr lang="en-US" sz="3200" dirty="0">
                <a:solidFill>
                  <a:srgbClr val="152F70"/>
                </a:solidFill>
                <a:latin typeface="Arial Black"/>
                <a:ea typeface="Arial" charset="0"/>
                <a:cs typeface="Arial Black"/>
              </a:rPr>
              <a:t> </a:t>
            </a:r>
          </a:p>
        </p:txBody>
      </p:sp>
      <p:sp>
        <p:nvSpPr>
          <p:cNvPr id="15392" name="AutoShape 100"/>
          <p:cNvSpPr>
            <a:spLocks noChangeArrowheads="1"/>
          </p:cNvSpPr>
          <p:nvPr/>
        </p:nvSpPr>
        <p:spPr bwMode="auto">
          <a:xfrm>
            <a:off x="3886200" y="1676400"/>
            <a:ext cx="11430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prstTxWarp prst="textNoShape">
              <a:avLst/>
            </a:prstTxWarp>
          </a:bodyPr>
          <a:lstStyle/>
          <a:p>
            <a:endParaRPr lang="en-US" dirty="0">
              <a:solidFill>
                <a:srgbClr val="000000"/>
              </a:solidFill>
            </a:endParaRPr>
          </a:p>
        </p:txBody>
      </p:sp>
      <p:sp>
        <p:nvSpPr>
          <p:cNvPr id="1033318" name="Text Box 102"/>
          <p:cNvSpPr txBox="1">
            <a:spLocks noChangeArrowheads="1"/>
          </p:cNvSpPr>
          <p:nvPr/>
        </p:nvSpPr>
        <p:spPr bwMode="auto">
          <a:xfrm>
            <a:off x="3810000" y="1828800"/>
            <a:ext cx="1295400" cy="304800"/>
          </a:xfrm>
          <a:prstGeom prst="rect">
            <a:avLst/>
          </a:prstGeom>
          <a:solidFill>
            <a:schemeClr val="accent5">
              <a:lumMod val="60000"/>
              <a:lumOff val="40000"/>
            </a:schemeClr>
          </a:solidFill>
          <a:ln w="9525">
            <a:noFill/>
            <a:miter lim="800000"/>
            <a:headEnd/>
            <a:tailEnd/>
          </a:ln>
        </p:spPr>
        <p:txBody>
          <a:bodyPr>
            <a:prstTxWarp prst="textNoShape">
              <a:avLst/>
            </a:prstTxWarp>
            <a:spAutoFit/>
          </a:bodyPr>
          <a:lstStyle/>
          <a:p>
            <a:pPr>
              <a:spcBef>
                <a:spcPct val="50000"/>
              </a:spcBef>
            </a:pPr>
            <a:r>
              <a:rPr lang="en-US" sz="1400" b="1" dirty="0">
                <a:solidFill>
                  <a:srgbClr val="000000"/>
                </a:solidFill>
              </a:rPr>
              <a:t>Assessment</a:t>
            </a:r>
            <a:endParaRPr lang="en-US" sz="1600" b="1" dirty="0">
              <a:solidFill>
                <a:srgbClr val="000000"/>
              </a:solidFill>
            </a:endParaRPr>
          </a:p>
        </p:txBody>
      </p:sp>
      <p:sp>
        <p:nvSpPr>
          <p:cNvPr id="15394" name="Line 104"/>
          <p:cNvSpPr>
            <a:spLocks noChangeShapeType="1"/>
          </p:cNvSpPr>
          <p:nvPr/>
        </p:nvSpPr>
        <p:spPr bwMode="auto">
          <a:xfrm>
            <a:off x="304800" y="1524000"/>
            <a:ext cx="8534400" cy="0"/>
          </a:xfrm>
          <a:prstGeom prst="line">
            <a:avLst/>
          </a:prstGeom>
          <a:noFill/>
          <a:ln w="76200">
            <a:solidFill>
              <a:schemeClr val="tx1"/>
            </a:solidFill>
            <a:round/>
            <a:headEnd/>
            <a:tailEnd/>
          </a:ln>
        </p:spPr>
        <p:txBody>
          <a:bodyPr>
            <a:prstTxWarp prst="textNoShape">
              <a:avLst/>
            </a:prstTxWarp>
          </a:bodyPr>
          <a:lstStyle/>
          <a:p>
            <a:endParaRPr lang="en-US" dirty="0">
              <a:solidFill>
                <a:srgbClr val="000000"/>
              </a:solidFill>
            </a:endParaRPr>
          </a:p>
        </p:txBody>
      </p:sp>
      <p:sp>
        <p:nvSpPr>
          <p:cNvPr id="105" name="Text Box 17"/>
          <p:cNvSpPr txBox="1">
            <a:spLocks noChangeArrowheads="1"/>
          </p:cNvSpPr>
          <p:nvPr/>
        </p:nvSpPr>
        <p:spPr bwMode="auto">
          <a:xfrm>
            <a:off x="2667000" y="1747838"/>
            <a:ext cx="1143000" cy="461962"/>
          </a:xfrm>
          <a:prstGeom prst="rect">
            <a:avLst/>
          </a:prstGeom>
          <a:solidFill>
            <a:schemeClr val="accent5">
              <a:lumMod val="60000"/>
              <a:lumOff val="40000"/>
            </a:schemeClr>
          </a:solidFill>
          <a:ln w="9525">
            <a:noFill/>
            <a:miter lim="800000"/>
            <a:headEnd/>
            <a:tailEnd/>
          </a:ln>
        </p:spPr>
        <p:txBody>
          <a:bodyPr>
            <a:prstTxWarp prst="textNoShape">
              <a:avLst/>
            </a:prstTxWarp>
            <a:spAutoFit/>
          </a:bodyPr>
          <a:lstStyle/>
          <a:p>
            <a:pPr>
              <a:spcBef>
                <a:spcPct val="50000"/>
              </a:spcBef>
            </a:pPr>
            <a:r>
              <a:rPr lang="en-US" sz="1200" b="1" dirty="0">
                <a:solidFill>
                  <a:srgbClr val="000000"/>
                </a:solidFill>
              </a:rPr>
              <a:t>Professional Development</a:t>
            </a:r>
          </a:p>
        </p:txBody>
      </p:sp>
      <p:sp>
        <p:nvSpPr>
          <p:cNvPr id="114" name="Text Box 20"/>
          <p:cNvSpPr txBox="1">
            <a:spLocks noChangeArrowheads="1"/>
          </p:cNvSpPr>
          <p:nvPr/>
        </p:nvSpPr>
        <p:spPr bwMode="auto">
          <a:xfrm>
            <a:off x="6324600" y="1712913"/>
            <a:ext cx="1066800" cy="573087"/>
          </a:xfrm>
          <a:prstGeom prst="rect">
            <a:avLst/>
          </a:prstGeom>
          <a:solidFill>
            <a:schemeClr val="accent5">
              <a:lumMod val="60000"/>
              <a:lumOff val="40000"/>
            </a:schemeClr>
          </a:solidFill>
          <a:ln w="9525">
            <a:noFill/>
            <a:miter lim="800000"/>
            <a:headEnd/>
            <a:tailEnd/>
          </a:ln>
        </p:spPr>
        <p:txBody>
          <a:bodyPr>
            <a:prstTxWarp prst="textNoShape">
              <a:avLst/>
            </a:prstTxWarp>
            <a:spAutoFit/>
          </a:bodyPr>
          <a:lstStyle/>
          <a:p>
            <a:pPr algn="ctr">
              <a:lnSpc>
                <a:spcPct val="70000"/>
              </a:lnSpc>
              <a:spcBef>
                <a:spcPct val="50000"/>
              </a:spcBef>
            </a:pPr>
            <a:r>
              <a:rPr lang="en-US" sz="1600" b="1" dirty="0">
                <a:solidFill>
                  <a:srgbClr val="000000"/>
                </a:solidFill>
              </a:rPr>
              <a:t>Action</a:t>
            </a:r>
          </a:p>
          <a:p>
            <a:pPr algn="ctr">
              <a:lnSpc>
                <a:spcPct val="70000"/>
              </a:lnSpc>
              <a:spcBef>
                <a:spcPct val="50000"/>
              </a:spcBef>
            </a:pPr>
            <a:r>
              <a:rPr lang="en-US" sz="1600" b="1" dirty="0">
                <a:solidFill>
                  <a:srgbClr val="000000"/>
                </a:solidFill>
              </a:rPr>
              <a:t>Plan</a:t>
            </a:r>
          </a:p>
        </p:txBody>
      </p:sp>
      <p:sp>
        <p:nvSpPr>
          <p:cNvPr id="113" name="Text Box 19"/>
          <p:cNvSpPr txBox="1">
            <a:spLocks noChangeArrowheads="1"/>
          </p:cNvSpPr>
          <p:nvPr/>
        </p:nvSpPr>
        <p:spPr bwMode="auto">
          <a:xfrm>
            <a:off x="6248400" y="987425"/>
            <a:ext cx="1219200" cy="307975"/>
          </a:xfrm>
          <a:prstGeom prst="rect">
            <a:avLst/>
          </a:prstGeom>
          <a:solidFill>
            <a:schemeClr val="accent5">
              <a:lumMod val="60000"/>
              <a:lumOff val="40000"/>
            </a:schemeClr>
          </a:solidFill>
          <a:ln w="9525">
            <a:noFill/>
            <a:miter lim="800000"/>
            <a:headEnd/>
            <a:tailEnd/>
          </a:ln>
        </p:spPr>
        <p:txBody>
          <a:bodyPr>
            <a:prstTxWarp prst="textNoShape">
              <a:avLst/>
            </a:prstTxWarp>
            <a:spAutoFit/>
          </a:bodyPr>
          <a:lstStyle/>
          <a:p>
            <a:pPr algn="ctr">
              <a:spcBef>
                <a:spcPct val="50000"/>
              </a:spcBef>
            </a:pPr>
            <a:r>
              <a:rPr lang="en-US" sz="1400" b="1" dirty="0">
                <a:solidFill>
                  <a:srgbClr val="000000"/>
                </a:solidFill>
              </a:rPr>
              <a:t>I can do it!</a:t>
            </a:r>
          </a:p>
        </p:txBody>
      </p:sp>
    </p:spTree>
    <p:extLst>
      <p:ext uri="{BB962C8B-B14F-4D97-AF65-F5344CB8AC3E}">
        <p14:creationId xmlns:p14="http://schemas.microsoft.com/office/powerpoint/2010/main" val="131440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15375"/>
                                        </p:tgtEl>
                                        <p:attrNameLst>
                                          <p:attrName>style.visibility</p:attrName>
                                        </p:attrNameLst>
                                      </p:cBhvr>
                                      <p:to>
                                        <p:strVal val="visible"/>
                                      </p:to>
                                    </p:set>
                                    <p:anim calcmode="lin" valueType="num">
                                      <p:cBhvr additive="base">
                                        <p:cTn id="7" dur="500" fill="hold"/>
                                        <p:tgtEl>
                                          <p:spTgt spid="15375"/>
                                        </p:tgtEl>
                                        <p:attrNameLst>
                                          <p:attrName>ppt_x</p:attrName>
                                        </p:attrNameLst>
                                      </p:cBhvr>
                                      <p:tavLst>
                                        <p:tav tm="0">
                                          <p:val>
                                            <p:strVal val="0-#ppt_w/2"/>
                                          </p:val>
                                        </p:tav>
                                        <p:tav tm="100000">
                                          <p:val>
                                            <p:strVal val="#ppt_x"/>
                                          </p:val>
                                        </p:tav>
                                      </p:tavLst>
                                    </p:anim>
                                    <p:anim calcmode="lin" valueType="num">
                                      <p:cBhvr additive="base">
                                        <p:cTn id="8" dur="500" fill="hold"/>
                                        <p:tgtEl>
                                          <p:spTgt spid="153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15376"/>
                                        </p:tgtEl>
                                        <p:attrNameLst>
                                          <p:attrName>style.visibility</p:attrName>
                                        </p:attrNameLst>
                                      </p:cBhvr>
                                      <p:to>
                                        <p:strVal val="visible"/>
                                      </p:to>
                                    </p:set>
                                    <p:anim calcmode="lin" valueType="num">
                                      <p:cBhvr additive="base">
                                        <p:cTn id="13" dur="500" fill="hold"/>
                                        <p:tgtEl>
                                          <p:spTgt spid="15376"/>
                                        </p:tgtEl>
                                        <p:attrNameLst>
                                          <p:attrName>ppt_x</p:attrName>
                                        </p:attrNameLst>
                                      </p:cBhvr>
                                      <p:tavLst>
                                        <p:tav tm="0">
                                          <p:val>
                                            <p:strVal val="0-#ppt_w/2"/>
                                          </p:val>
                                        </p:tav>
                                        <p:tav tm="100000">
                                          <p:val>
                                            <p:strVal val="#ppt_x"/>
                                          </p:val>
                                        </p:tav>
                                      </p:tavLst>
                                    </p:anim>
                                    <p:anim calcmode="lin" valueType="num">
                                      <p:cBhvr additive="base">
                                        <p:cTn id="14" dur="500" fill="hold"/>
                                        <p:tgtEl>
                                          <p:spTgt spid="1537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15377"/>
                                        </p:tgtEl>
                                        <p:attrNameLst>
                                          <p:attrName>style.visibility</p:attrName>
                                        </p:attrNameLst>
                                      </p:cBhvr>
                                      <p:to>
                                        <p:strVal val="visible"/>
                                      </p:to>
                                    </p:set>
                                    <p:anim calcmode="lin" valueType="num">
                                      <p:cBhvr additive="base">
                                        <p:cTn id="19" dur="500" fill="hold"/>
                                        <p:tgtEl>
                                          <p:spTgt spid="15377"/>
                                        </p:tgtEl>
                                        <p:attrNameLst>
                                          <p:attrName>ppt_x</p:attrName>
                                        </p:attrNameLst>
                                      </p:cBhvr>
                                      <p:tavLst>
                                        <p:tav tm="0">
                                          <p:val>
                                            <p:strVal val="0-#ppt_w/2"/>
                                          </p:val>
                                        </p:tav>
                                        <p:tav tm="100000">
                                          <p:val>
                                            <p:strVal val="#ppt_x"/>
                                          </p:val>
                                        </p:tav>
                                      </p:tavLst>
                                    </p:anim>
                                    <p:anim calcmode="lin" valueType="num">
                                      <p:cBhvr additive="base">
                                        <p:cTn id="20" dur="500" fill="hold"/>
                                        <p:tgtEl>
                                          <p:spTgt spid="1537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15378"/>
                                        </p:tgtEl>
                                        <p:attrNameLst>
                                          <p:attrName>style.visibility</p:attrName>
                                        </p:attrNameLst>
                                      </p:cBhvr>
                                      <p:to>
                                        <p:strVal val="visible"/>
                                      </p:to>
                                    </p:set>
                                    <p:anim calcmode="lin" valueType="num">
                                      <p:cBhvr additive="base">
                                        <p:cTn id="25" dur="500" fill="hold"/>
                                        <p:tgtEl>
                                          <p:spTgt spid="15378"/>
                                        </p:tgtEl>
                                        <p:attrNameLst>
                                          <p:attrName>ppt_x</p:attrName>
                                        </p:attrNameLst>
                                      </p:cBhvr>
                                      <p:tavLst>
                                        <p:tav tm="0">
                                          <p:val>
                                            <p:strVal val="0-#ppt_w/2"/>
                                          </p:val>
                                        </p:tav>
                                        <p:tav tm="100000">
                                          <p:val>
                                            <p:strVal val="#ppt_x"/>
                                          </p:val>
                                        </p:tav>
                                      </p:tavLst>
                                    </p:anim>
                                    <p:anim calcmode="lin" valueType="num">
                                      <p:cBhvr additive="base">
                                        <p:cTn id="26" dur="500" fill="hold"/>
                                        <p:tgtEl>
                                          <p:spTgt spid="1537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accel="50000" decel="50000" fill="hold" grpId="0" nodeType="clickEffect">
                                  <p:stCondLst>
                                    <p:cond delay="0"/>
                                  </p:stCondLst>
                                  <p:childTnLst>
                                    <p:set>
                                      <p:cBhvr>
                                        <p:cTn id="30" dur="1" fill="hold">
                                          <p:stCondLst>
                                            <p:cond delay="0"/>
                                          </p:stCondLst>
                                        </p:cTn>
                                        <p:tgtEl>
                                          <p:spTgt spid="15379"/>
                                        </p:tgtEl>
                                        <p:attrNameLst>
                                          <p:attrName>style.visibility</p:attrName>
                                        </p:attrNameLst>
                                      </p:cBhvr>
                                      <p:to>
                                        <p:strVal val="visible"/>
                                      </p:to>
                                    </p:set>
                                    <p:anim calcmode="lin" valueType="num">
                                      <p:cBhvr additive="base">
                                        <p:cTn id="31" dur="500" fill="hold"/>
                                        <p:tgtEl>
                                          <p:spTgt spid="15379"/>
                                        </p:tgtEl>
                                        <p:attrNameLst>
                                          <p:attrName>ppt_x</p:attrName>
                                        </p:attrNameLst>
                                      </p:cBhvr>
                                      <p:tavLst>
                                        <p:tav tm="0">
                                          <p:val>
                                            <p:strVal val="0-#ppt_w/2"/>
                                          </p:val>
                                        </p:tav>
                                        <p:tav tm="100000">
                                          <p:val>
                                            <p:strVal val="#ppt_x"/>
                                          </p:val>
                                        </p:tav>
                                      </p:tavLst>
                                    </p:anim>
                                    <p:anim calcmode="lin" valueType="num">
                                      <p:cBhvr additive="base">
                                        <p:cTn id="32" dur="500" fill="hold"/>
                                        <p:tgtEl>
                                          <p:spTgt spid="1537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accel="50000" decel="50000" fill="hold" grpId="0" nodeType="clickEffect">
                                  <p:stCondLst>
                                    <p:cond delay="0"/>
                                  </p:stCondLst>
                                  <p:childTnLst>
                                    <p:set>
                                      <p:cBhvr>
                                        <p:cTn id="36" dur="1" fill="hold">
                                          <p:stCondLst>
                                            <p:cond delay="0"/>
                                          </p:stCondLst>
                                        </p:cTn>
                                        <p:tgtEl>
                                          <p:spTgt spid="113"/>
                                        </p:tgtEl>
                                        <p:attrNameLst>
                                          <p:attrName>style.visibility</p:attrName>
                                        </p:attrNameLst>
                                      </p:cBhvr>
                                      <p:to>
                                        <p:strVal val="visible"/>
                                      </p:to>
                                    </p:set>
                                    <p:anim calcmode="lin" valueType="num">
                                      <p:cBhvr additive="base">
                                        <p:cTn id="37" dur="500" fill="hold"/>
                                        <p:tgtEl>
                                          <p:spTgt spid="113"/>
                                        </p:tgtEl>
                                        <p:attrNameLst>
                                          <p:attrName>ppt_x</p:attrName>
                                        </p:attrNameLst>
                                      </p:cBhvr>
                                      <p:tavLst>
                                        <p:tav tm="0">
                                          <p:val>
                                            <p:strVal val="0-#ppt_w/2"/>
                                          </p:val>
                                        </p:tav>
                                        <p:tav tm="100000">
                                          <p:val>
                                            <p:strVal val="#ppt_x"/>
                                          </p:val>
                                        </p:tav>
                                      </p:tavLst>
                                    </p:anim>
                                    <p:anim calcmode="lin" valueType="num">
                                      <p:cBhvr additive="base">
                                        <p:cTn id="38" dur="500" fill="hold"/>
                                        <p:tgtEl>
                                          <p:spTgt spid="11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accel="50000" decel="50000" fill="hold" grpId="0" nodeType="clickEffect">
                                  <p:stCondLst>
                                    <p:cond delay="0"/>
                                  </p:stCondLst>
                                  <p:childTnLst>
                                    <p:set>
                                      <p:cBhvr>
                                        <p:cTn id="42" dur="1" fill="hold">
                                          <p:stCondLst>
                                            <p:cond delay="0"/>
                                          </p:stCondLst>
                                        </p:cTn>
                                        <p:tgtEl>
                                          <p:spTgt spid="15440"/>
                                        </p:tgtEl>
                                        <p:attrNameLst>
                                          <p:attrName>style.visibility</p:attrName>
                                        </p:attrNameLst>
                                      </p:cBhvr>
                                      <p:to>
                                        <p:strVal val="visible"/>
                                      </p:to>
                                    </p:set>
                                    <p:anim calcmode="lin" valueType="num">
                                      <p:cBhvr additive="base">
                                        <p:cTn id="43" dur="500" fill="hold"/>
                                        <p:tgtEl>
                                          <p:spTgt spid="15440"/>
                                        </p:tgtEl>
                                        <p:attrNameLst>
                                          <p:attrName>ppt_x</p:attrName>
                                        </p:attrNameLst>
                                      </p:cBhvr>
                                      <p:tavLst>
                                        <p:tav tm="0">
                                          <p:val>
                                            <p:strVal val="0-#ppt_w/2"/>
                                          </p:val>
                                        </p:tav>
                                        <p:tav tm="100000">
                                          <p:val>
                                            <p:strVal val="#ppt_x"/>
                                          </p:val>
                                        </p:tav>
                                      </p:tavLst>
                                    </p:anim>
                                    <p:anim calcmode="lin" valueType="num">
                                      <p:cBhvr additive="base">
                                        <p:cTn id="44" dur="500" fill="hold"/>
                                        <p:tgtEl>
                                          <p:spTgt spid="1544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033238"/>
                                        </p:tgtEl>
                                        <p:attrNameLst>
                                          <p:attrName>style.visibility</p:attrName>
                                        </p:attrNameLst>
                                      </p:cBhvr>
                                      <p:to>
                                        <p:strVal val="visible"/>
                                      </p:to>
                                    </p:set>
                                    <p:anim calcmode="lin" valueType="num">
                                      <p:cBhvr additive="base">
                                        <p:cTn id="49" dur="500" fill="hold"/>
                                        <p:tgtEl>
                                          <p:spTgt spid="1033238"/>
                                        </p:tgtEl>
                                        <p:attrNameLst>
                                          <p:attrName>ppt_x</p:attrName>
                                        </p:attrNameLst>
                                      </p:cBhvr>
                                      <p:tavLst>
                                        <p:tav tm="0">
                                          <p:val>
                                            <p:strVal val="0-#ppt_w/2"/>
                                          </p:val>
                                        </p:tav>
                                        <p:tav tm="100000">
                                          <p:val>
                                            <p:strVal val="#ppt_x"/>
                                          </p:val>
                                        </p:tav>
                                      </p:tavLst>
                                    </p:anim>
                                    <p:anim calcmode="lin" valueType="num">
                                      <p:cBhvr additive="base">
                                        <p:cTn id="50" dur="500" fill="hold"/>
                                        <p:tgtEl>
                                          <p:spTgt spid="103323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033284"/>
                                        </p:tgtEl>
                                        <p:attrNameLst>
                                          <p:attrName>style.visibility</p:attrName>
                                        </p:attrNameLst>
                                      </p:cBhvr>
                                      <p:to>
                                        <p:strVal val="visible"/>
                                      </p:to>
                                    </p:set>
                                    <p:anim calcmode="lin" valueType="num">
                                      <p:cBhvr additive="base">
                                        <p:cTn id="55" dur="500" fill="hold"/>
                                        <p:tgtEl>
                                          <p:spTgt spid="1033284"/>
                                        </p:tgtEl>
                                        <p:attrNameLst>
                                          <p:attrName>ppt_x</p:attrName>
                                        </p:attrNameLst>
                                      </p:cBhvr>
                                      <p:tavLst>
                                        <p:tav tm="0">
                                          <p:val>
                                            <p:strVal val="0-#ppt_w/2"/>
                                          </p:val>
                                        </p:tav>
                                        <p:tav tm="100000">
                                          <p:val>
                                            <p:strVal val="#ppt_x"/>
                                          </p:val>
                                        </p:tav>
                                      </p:tavLst>
                                    </p:anim>
                                    <p:anim calcmode="lin" valueType="num">
                                      <p:cBhvr additive="base">
                                        <p:cTn id="56" dur="500" fill="hold"/>
                                        <p:tgtEl>
                                          <p:spTgt spid="1033284"/>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05"/>
                                        </p:tgtEl>
                                        <p:attrNameLst>
                                          <p:attrName>style.visibility</p:attrName>
                                        </p:attrNameLst>
                                      </p:cBhvr>
                                      <p:to>
                                        <p:strVal val="visible"/>
                                      </p:to>
                                    </p:set>
                                    <p:anim calcmode="lin" valueType="num">
                                      <p:cBhvr additive="base">
                                        <p:cTn id="61" dur="500" fill="hold"/>
                                        <p:tgtEl>
                                          <p:spTgt spid="105"/>
                                        </p:tgtEl>
                                        <p:attrNameLst>
                                          <p:attrName>ppt_x</p:attrName>
                                        </p:attrNameLst>
                                      </p:cBhvr>
                                      <p:tavLst>
                                        <p:tav tm="0">
                                          <p:val>
                                            <p:strVal val="0-#ppt_w/2"/>
                                          </p:val>
                                        </p:tav>
                                        <p:tav tm="100000">
                                          <p:val>
                                            <p:strVal val="#ppt_x"/>
                                          </p:val>
                                        </p:tav>
                                      </p:tavLst>
                                    </p:anim>
                                    <p:anim calcmode="lin" valueType="num">
                                      <p:cBhvr additive="base">
                                        <p:cTn id="62" dur="500" fill="hold"/>
                                        <p:tgtEl>
                                          <p:spTgt spid="105"/>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033318"/>
                                        </p:tgtEl>
                                        <p:attrNameLst>
                                          <p:attrName>style.visibility</p:attrName>
                                        </p:attrNameLst>
                                      </p:cBhvr>
                                      <p:to>
                                        <p:strVal val="visible"/>
                                      </p:to>
                                    </p:set>
                                    <p:anim calcmode="lin" valueType="num">
                                      <p:cBhvr additive="base">
                                        <p:cTn id="67" dur="500" fill="hold"/>
                                        <p:tgtEl>
                                          <p:spTgt spid="1033318"/>
                                        </p:tgtEl>
                                        <p:attrNameLst>
                                          <p:attrName>ppt_x</p:attrName>
                                        </p:attrNameLst>
                                      </p:cBhvr>
                                      <p:tavLst>
                                        <p:tav tm="0">
                                          <p:val>
                                            <p:strVal val="0-#ppt_w/2"/>
                                          </p:val>
                                        </p:tav>
                                        <p:tav tm="100000">
                                          <p:val>
                                            <p:strVal val="#ppt_x"/>
                                          </p:val>
                                        </p:tav>
                                      </p:tavLst>
                                    </p:anim>
                                    <p:anim calcmode="lin" valueType="num">
                                      <p:cBhvr additive="base">
                                        <p:cTn id="68" dur="500" fill="hold"/>
                                        <p:tgtEl>
                                          <p:spTgt spid="1033318"/>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033296"/>
                                        </p:tgtEl>
                                        <p:attrNameLst>
                                          <p:attrName>style.visibility</p:attrName>
                                        </p:attrNameLst>
                                      </p:cBhvr>
                                      <p:to>
                                        <p:strVal val="visible"/>
                                      </p:to>
                                    </p:set>
                                    <p:anim calcmode="lin" valueType="num">
                                      <p:cBhvr additive="base">
                                        <p:cTn id="73" dur="500" fill="hold"/>
                                        <p:tgtEl>
                                          <p:spTgt spid="1033296"/>
                                        </p:tgtEl>
                                        <p:attrNameLst>
                                          <p:attrName>ppt_x</p:attrName>
                                        </p:attrNameLst>
                                      </p:cBhvr>
                                      <p:tavLst>
                                        <p:tav tm="0">
                                          <p:val>
                                            <p:strVal val="0-#ppt_w/2"/>
                                          </p:val>
                                        </p:tav>
                                        <p:tav tm="100000">
                                          <p:val>
                                            <p:strVal val="#ppt_x"/>
                                          </p:val>
                                        </p:tav>
                                      </p:tavLst>
                                    </p:anim>
                                    <p:anim calcmode="lin" valueType="num">
                                      <p:cBhvr additive="base">
                                        <p:cTn id="74" dur="500" fill="hold"/>
                                        <p:tgtEl>
                                          <p:spTgt spid="1033296"/>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114"/>
                                        </p:tgtEl>
                                        <p:attrNameLst>
                                          <p:attrName>style.visibility</p:attrName>
                                        </p:attrNameLst>
                                      </p:cBhvr>
                                      <p:to>
                                        <p:strVal val="visible"/>
                                      </p:to>
                                    </p:set>
                                    <p:anim calcmode="lin" valueType="num">
                                      <p:cBhvr additive="base">
                                        <p:cTn id="79" dur="500" fill="hold"/>
                                        <p:tgtEl>
                                          <p:spTgt spid="114"/>
                                        </p:tgtEl>
                                        <p:attrNameLst>
                                          <p:attrName>ppt_x</p:attrName>
                                        </p:attrNameLst>
                                      </p:cBhvr>
                                      <p:tavLst>
                                        <p:tav tm="0">
                                          <p:val>
                                            <p:strVal val="0-#ppt_w/2"/>
                                          </p:val>
                                        </p:tav>
                                        <p:tav tm="100000">
                                          <p:val>
                                            <p:strVal val="#ppt_x"/>
                                          </p:val>
                                        </p:tav>
                                      </p:tavLst>
                                    </p:anim>
                                    <p:anim calcmode="lin" valueType="num">
                                      <p:cBhvr additive="base">
                                        <p:cTn id="80" dur="500" fill="hold"/>
                                        <p:tgtEl>
                                          <p:spTgt spid="114"/>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1033307"/>
                                        </p:tgtEl>
                                        <p:attrNameLst>
                                          <p:attrName>style.visibility</p:attrName>
                                        </p:attrNameLst>
                                      </p:cBhvr>
                                      <p:to>
                                        <p:strVal val="visible"/>
                                      </p:to>
                                    </p:set>
                                    <p:anim calcmode="lin" valueType="num">
                                      <p:cBhvr additive="base">
                                        <p:cTn id="85" dur="500" fill="hold"/>
                                        <p:tgtEl>
                                          <p:spTgt spid="1033307"/>
                                        </p:tgtEl>
                                        <p:attrNameLst>
                                          <p:attrName>ppt_x</p:attrName>
                                        </p:attrNameLst>
                                      </p:cBhvr>
                                      <p:tavLst>
                                        <p:tav tm="0">
                                          <p:val>
                                            <p:strVal val="0-#ppt_w/2"/>
                                          </p:val>
                                        </p:tav>
                                        <p:tav tm="100000">
                                          <p:val>
                                            <p:strVal val="#ppt_x"/>
                                          </p:val>
                                        </p:tav>
                                      </p:tavLst>
                                    </p:anim>
                                    <p:anim calcmode="lin" valueType="num">
                                      <p:cBhvr additive="base">
                                        <p:cTn id="86" dur="500" fill="hold"/>
                                        <p:tgtEl>
                                          <p:spTgt spid="10333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5" grpId="0" animBg="1"/>
      <p:bldP spid="15376" grpId="0" animBg="1"/>
      <p:bldP spid="15377" grpId="0" animBg="1"/>
      <p:bldP spid="15378" grpId="0" animBg="1"/>
      <p:bldP spid="15379" grpId="0" animBg="1"/>
      <p:bldP spid="1033238" grpId="0" animBg="1" autoUpdateAnimBg="0"/>
      <p:bldP spid="1033284" grpId="0" animBg="1" autoUpdateAnimBg="0"/>
      <p:bldP spid="1033296" grpId="0" animBg="1" autoUpdateAnimBg="0"/>
      <p:bldP spid="15440" grpId="0" animBg="1"/>
      <p:bldP spid="1033307" grpId="0" animBg="1" autoUpdateAnimBg="0"/>
      <p:bldP spid="1033318" grpId="0" animBg="1" autoUpdateAnimBg="0"/>
      <p:bldP spid="105" grpId="0" animBg="1"/>
      <p:bldP spid="114" grpId="0" animBg="1"/>
      <p:bldP spid="1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AutoShape 2"/>
          <p:cNvSpPr>
            <a:spLocks noChangeArrowheads="1"/>
          </p:cNvSpPr>
          <p:nvPr/>
        </p:nvSpPr>
        <p:spPr bwMode="auto">
          <a:xfrm>
            <a:off x="228600" y="8382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27" name="AutoShape 3"/>
          <p:cNvSpPr>
            <a:spLocks noChangeArrowheads="1"/>
          </p:cNvSpPr>
          <p:nvPr/>
        </p:nvSpPr>
        <p:spPr bwMode="auto">
          <a:xfrm>
            <a:off x="1371600" y="838200"/>
            <a:ext cx="11430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28" name="AutoShape 4"/>
          <p:cNvSpPr>
            <a:spLocks noChangeArrowheads="1"/>
          </p:cNvSpPr>
          <p:nvPr/>
        </p:nvSpPr>
        <p:spPr bwMode="auto">
          <a:xfrm>
            <a:off x="2667000" y="8382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29" name="AutoShape 5"/>
          <p:cNvSpPr>
            <a:spLocks noChangeArrowheads="1"/>
          </p:cNvSpPr>
          <p:nvPr/>
        </p:nvSpPr>
        <p:spPr bwMode="auto">
          <a:xfrm>
            <a:off x="3886200" y="838200"/>
            <a:ext cx="11430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30" name="AutoShape 6"/>
          <p:cNvSpPr>
            <a:spLocks noChangeArrowheads="1"/>
          </p:cNvSpPr>
          <p:nvPr/>
        </p:nvSpPr>
        <p:spPr bwMode="auto">
          <a:xfrm>
            <a:off x="5105400" y="8382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31" name="AutoShape 7"/>
          <p:cNvSpPr>
            <a:spLocks noChangeArrowheads="1"/>
          </p:cNvSpPr>
          <p:nvPr/>
        </p:nvSpPr>
        <p:spPr bwMode="auto">
          <a:xfrm>
            <a:off x="6324600" y="8382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32" name="AutoShape 8"/>
          <p:cNvSpPr>
            <a:spLocks noChangeArrowheads="1"/>
          </p:cNvSpPr>
          <p:nvPr/>
        </p:nvSpPr>
        <p:spPr bwMode="auto">
          <a:xfrm>
            <a:off x="7924800" y="8382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1033225" name="AutoShape 9"/>
          <p:cNvSpPr>
            <a:spLocks noChangeArrowheads="1"/>
          </p:cNvSpPr>
          <p:nvPr/>
        </p:nvSpPr>
        <p:spPr bwMode="auto">
          <a:xfrm>
            <a:off x="228600" y="1676400"/>
            <a:ext cx="1066800" cy="609600"/>
          </a:xfrm>
          <a:prstGeom prst="roundRect">
            <a:avLst>
              <a:gd name="adj" fmla="val 16667"/>
            </a:avLst>
          </a:prstGeom>
          <a:solidFill>
            <a:schemeClr val="bg1"/>
          </a:solidFill>
          <a:ln w="28575">
            <a:solidFill>
              <a:schemeClr val="tx1"/>
            </a:solidFill>
            <a:round/>
            <a:headEnd/>
            <a:tailEnd/>
          </a:ln>
        </p:spPr>
        <p:txBody>
          <a:bodyPr wrap="none" anchor="ctr"/>
          <a:lstStyle/>
          <a:p>
            <a:pPr algn="ctr"/>
            <a:r>
              <a:rPr lang="en-US" sz="2400" b="1" dirty="0">
                <a:cs typeface="Times New Roman" pitchFamily="18" charset="0"/>
                <a:sym typeface="Wingdings 2" pitchFamily="18" charset="2"/>
              </a:rPr>
              <a:t></a:t>
            </a:r>
            <a:r>
              <a:rPr lang="en-US" sz="2400" b="1" dirty="0">
                <a:latin typeface="Times New Roman" pitchFamily="18" charset="0"/>
                <a:cs typeface="Times New Roman" pitchFamily="18" charset="0"/>
              </a:rPr>
              <a:t> </a:t>
            </a:r>
          </a:p>
        </p:txBody>
      </p:sp>
      <p:sp>
        <p:nvSpPr>
          <p:cNvPr id="231434" name="AutoShape 10"/>
          <p:cNvSpPr>
            <a:spLocks noChangeArrowheads="1"/>
          </p:cNvSpPr>
          <p:nvPr/>
        </p:nvSpPr>
        <p:spPr bwMode="auto">
          <a:xfrm>
            <a:off x="228600" y="24384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35" name="AutoShape 11"/>
          <p:cNvSpPr>
            <a:spLocks noChangeArrowheads="1"/>
          </p:cNvSpPr>
          <p:nvPr/>
        </p:nvSpPr>
        <p:spPr bwMode="auto">
          <a:xfrm>
            <a:off x="228600" y="32766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36" name="AutoShape 12"/>
          <p:cNvSpPr>
            <a:spLocks noChangeArrowheads="1"/>
          </p:cNvSpPr>
          <p:nvPr/>
        </p:nvSpPr>
        <p:spPr bwMode="auto">
          <a:xfrm>
            <a:off x="228600" y="40386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37" name="AutoShape 13"/>
          <p:cNvSpPr>
            <a:spLocks noChangeArrowheads="1"/>
          </p:cNvSpPr>
          <p:nvPr/>
        </p:nvSpPr>
        <p:spPr bwMode="auto">
          <a:xfrm>
            <a:off x="228600" y="48006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38" name="AutoShape 14"/>
          <p:cNvSpPr>
            <a:spLocks noChangeArrowheads="1"/>
          </p:cNvSpPr>
          <p:nvPr/>
        </p:nvSpPr>
        <p:spPr bwMode="auto">
          <a:xfrm>
            <a:off x="228600" y="55626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39" name="Text Box 15"/>
          <p:cNvSpPr txBox="1">
            <a:spLocks noChangeArrowheads="1"/>
          </p:cNvSpPr>
          <p:nvPr/>
        </p:nvSpPr>
        <p:spPr bwMode="auto">
          <a:xfrm>
            <a:off x="304800" y="1001713"/>
            <a:ext cx="10668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800" b="1" dirty="0">
                <a:ea typeface="ＭＳ Ｐゴシック" pitchFamily="34" charset="-128"/>
              </a:rPr>
              <a:t>Vision</a:t>
            </a:r>
          </a:p>
        </p:txBody>
      </p:sp>
      <p:sp>
        <p:nvSpPr>
          <p:cNvPr id="231440" name="Text Box 16"/>
          <p:cNvSpPr txBox="1">
            <a:spLocks noChangeArrowheads="1"/>
          </p:cNvSpPr>
          <p:nvPr/>
        </p:nvSpPr>
        <p:spPr bwMode="auto">
          <a:xfrm>
            <a:off x="1295400" y="990600"/>
            <a:ext cx="12192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eaLnBrk="1" hangingPunct="1">
              <a:spcBef>
                <a:spcPct val="50000"/>
              </a:spcBef>
            </a:pPr>
            <a:r>
              <a:rPr lang="en-US" sz="1300" b="1" dirty="0">
                <a:ea typeface="ＭＳ Ｐゴシック" pitchFamily="34" charset="-128"/>
              </a:rPr>
              <a:t>Commitment</a:t>
            </a:r>
          </a:p>
        </p:txBody>
      </p:sp>
      <p:sp>
        <p:nvSpPr>
          <p:cNvPr id="231441" name="Text Box 17"/>
          <p:cNvSpPr txBox="1">
            <a:spLocks noChangeArrowheads="1"/>
          </p:cNvSpPr>
          <p:nvPr/>
        </p:nvSpPr>
        <p:spPr bwMode="auto">
          <a:xfrm>
            <a:off x="2667000" y="914400"/>
            <a:ext cx="1143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200" b="1" dirty="0">
                <a:ea typeface="ＭＳ Ｐゴシック" pitchFamily="34" charset="-128"/>
              </a:rPr>
              <a:t>Professional Development</a:t>
            </a:r>
          </a:p>
        </p:txBody>
      </p:sp>
      <p:sp>
        <p:nvSpPr>
          <p:cNvPr id="231442" name="Text Box 18"/>
          <p:cNvSpPr txBox="1">
            <a:spLocks noChangeArrowheads="1"/>
          </p:cNvSpPr>
          <p:nvPr/>
        </p:nvSpPr>
        <p:spPr bwMode="auto">
          <a:xfrm>
            <a:off x="3810000" y="990600"/>
            <a:ext cx="1371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400" b="1" dirty="0">
                <a:ea typeface="ＭＳ Ｐゴシック" pitchFamily="34" charset="-128"/>
              </a:rPr>
              <a:t>Assessment</a:t>
            </a:r>
          </a:p>
        </p:txBody>
      </p:sp>
      <p:sp>
        <p:nvSpPr>
          <p:cNvPr id="231443" name="Text Box 19"/>
          <p:cNvSpPr txBox="1">
            <a:spLocks noChangeArrowheads="1"/>
          </p:cNvSpPr>
          <p:nvPr/>
        </p:nvSpPr>
        <p:spPr bwMode="auto">
          <a:xfrm>
            <a:off x="5029200" y="990600"/>
            <a:ext cx="1371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600" b="1" dirty="0">
                <a:ea typeface="ＭＳ Ｐゴシック" pitchFamily="34" charset="-128"/>
              </a:rPr>
              <a:t>Resources</a:t>
            </a:r>
          </a:p>
        </p:txBody>
      </p:sp>
      <p:sp>
        <p:nvSpPr>
          <p:cNvPr id="231444" name="Text Box 20"/>
          <p:cNvSpPr txBox="1">
            <a:spLocks noChangeArrowheads="1"/>
          </p:cNvSpPr>
          <p:nvPr/>
        </p:nvSpPr>
        <p:spPr bwMode="auto">
          <a:xfrm>
            <a:off x="6324600" y="874713"/>
            <a:ext cx="106680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eaLnBrk="1" hangingPunct="1">
              <a:lnSpc>
                <a:spcPct val="70000"/>
              </a:lnSpc>
              <a:spcBef>
                <a:spcPct val="50000"/>
              </a:spcBef>
            </a:pPr>
            <a:r>
              <a:rPr lang="en-US" sz="1600" b="1" dirty="0">
                <a:ea typeface="ＭＳ Ｐゴシック" pitchFamily="34" charset="-128"/>
              </a:rPr>
              <a:t>Action</a:t>
            </a:r>
          </a:p>
          <a:p>
            <a:pPr algn="ctr" eaLnBrk="1" hangingPunct="1">
              <a:lnSpc>
                <a:spcPct val="70000"/>
              </a:lnSpc>
              <a:spcBef>
                <a:spcPct val="50000"/>
              </a:spcBef>
            </a:pPr>
            <a:r>
              <a:rPr lang="en-US" sz="1600" b="1" dirty="0">
                <a:ea typeface="ＭＳ Ｐゴシック" pitchFamily="34" charset="-128"/>
              </a:rPr>
              <a:t>Plan</a:t>
            </a:r>
          </a:p>
        </p:txBody>
      </p:sp>
      <p:sp>
        <p:nvSpPr>
          <p:cNvPr id="231445" name="AutoShape 21"/>
          <p:cNvSpPr>
            <a:spLocks noChangeArrowheads="1"/>
          </p:cNvSpPr>
          <p:nvPr/>
        </p:nvSpPr>
        <p:spPr bwMode="auto">
          <a:xfrm>
            <a:off x="7467600" y="990600"/>
            <a:ext cx="457200" cy="381000"/>
          </a:xfrm>
          <a:prstGeom prst="rightArrow">
            <a:avLst>
              <a:gd name="adj1" fmla="val 50000"/>
              <a:gd name="adj2" fmla="val 30000"/>
            </a:avLst>
          </a:prstGeom>
          <a:solidFill>
            <a:schemeClr val="tx1"/>
          </a:solidFill>
          <a:ln w="9525">
            <a:solidFill>
              <a:schemeClr val="tx1"/>
            </a:solidFill>
            <a:miter lim="800000"/>
            <a:headEnd/>
            <a:tailEnd/>
          </a:ln>
        </p:spPr>
        <p:txBody>
          <a:bodyPr wrap="none" anchor="ctr"/>
          <a:lstStyle/>
          <a:p>
            <a:endParaRPr lang="en-US" dirty="0"/>
          </a:p>
        </p:txBody>
      </p:sp>
      <p:sp>
        <p:nvSpPr>
          <p:cNvPr id="1033238" name="Text Box 22"/>
          <p:cNvSpPr txBox="1">
            <a:spLocks noChangeArrowheads="1"/>
          </p:cNvSpPr>
          <p:nvPr/>
        </p:nvSpPr>
        <p:spPr bwMode="auto">
          <a:xfrm>
            <a:off x="304800" y="2590800"/>
            <a:ext cx="990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800" b="1" dirty="0">
                <a:ea typeface="ＭＳ Ｐゴシック" pitchFamily="34" charset="-128"/>
              </a:rPr>
              <a:t>Vision</a:t>
            </a:r>
          </a:p>
        </p:txBody>
      </p:sp>
      <p:sp>
        <p:nvSpPr>
          <p:cNvPr id="1033239" name="Text Box 23"/>
          <p:cNvSpPr txBox="1">
            <a:spLocks noChangeArrowheads="1"/>
          </p:cNvSpPr>
          <p:nvPr/>
        </p:nvSpPr>
        <p:spPr bwMode="auto">
          <a:xfrm>
            <a:off x="304800" y="3429000"/>
            <a:ext cx="914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800" b="1" dirty="0">
                <a:ea typeface="ＭＳ Ｐゴシック" pitchFamily="34" charset="-128"/>
              </a:rPr>
              <a:t>Vision</a:t>
            </a:r>
          </a:p>
        </p:txBody>
      </p:sp>
      <p:sp>
        <p:nvSpPr>
          <p:cNvPr id="1033240" name="Text Box 24"/>
          <p:cNvSpPr txBox="1">
            <a:spLocks noChangeArrowheads="1"/>
          </p:cNvSpPr>
          <p:nvPr/>
        </p:nvSpPr>
        <p:spPr bwMode="auto">
          <a:xfrm>
            <a:off x="304800" y="4191000"/>
            <a:ext cx="990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800" b="1" dirty="0">
                <a:ea typeface="ＭＳ Ｐゴシック" pitchFamily="34" charset="-128"/>
              </a:rPr>
              <a:t>Vision</a:t>
            </a:r>
          </a:p>
        </p:txBody>
      </p:sp>
      <p:sp>
        <p:nvSpPr>
          <p:cNvPr id="1033241" name="Text Box 25"/>
          <p:cNvSpPr txBox="1">
            <a:spLocks noChangeArrowheads="1"/>
          </p:cNvSpPr>
          <p:nvPr/>
        </p:nvSpPr>
        <p:spPr bwMode="auto">
          <a:xfrm>
            <a:off x="304800" y="4953000"/>
            <a:ext cx="990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800" b="1" dirty="0">
                <a:ea typeface="ＭＳ Ｐゴシック" pitchFamily="34" charset="-128"/>
              </a:rPr>
              <a:t>Vision</a:t>
            </a:r>
          </a:p>
        </p:txBody>
      </p:sp>
      <p:sp>
        <p:nvSpPr>
          <p:cNvPr id="1033242" name="Text Box 26"/>
          <p:cNvSpPr txBox="1">
            <a:spLocks noChangeArrowheads="1"/>
          </p:cNvSpPr>
          <p:nvPr/>
        </p:nvSpPr>
        <p:spPr bwMode="auto">
          <a:xfrm>
            <a:off x="304800" y="5638800"/>
            <a:ext cx="990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800" b="1" dirty="0">
                <a:ea typeface="ＭＳ Ｐゴシック" pitchFamily="34" charset="-128"/>
              </a:rPr>
              <a:t>Vision</a:t>
            </a:r>
          </a:p>
        </p:txBody>
      </p:sp>
      <p:sp>
        <p:nvSpPr>
          <p:cNvPr id="231451" name="AutoShape 27"/>
          <p:cNvSpPr>
            <a:spLocks noChangeArrowheads="1"/>
          </p:cNvSpPr>
          <p:nvPr/>
        </p:nvSpPr>
        <p:spPr bwMode="auto">
          <a:xfrm>
            <a:off x="1371600" y="4800600"/>
            <a:ext cx="11430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52" name="AutoShape 28"/>
          <p:cNvSpPr>
            <a:spLocks noChangeArrowheads="1"/>
          </p:cNvSpPr>
          <p:nvPr/>
        </p:nvSpPr>
        <p:spPr bwMode="auto">
          <a:xfrm>
            <a:off x="1371600" y="5562600"/>
            <a:ext cx="11430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1033245" name="AutoShape 29"/>
          <p:cNvSpPr>
            <a:spLocks noChangeArrowheads="1"/>
          </p:cNvSpPr>
          <p:nvPr/>
        </p:nvSpPr>
        <p:spPr bwMode="auto">
          <a:xfrm>
            <a:off x="1371600" y="2438400"/>
            <a:ext cx="1143000" cy="609600"/>
          </a:xfrm>
          <a:prstGeom prst="roundRect">
            <a:avLst>
              <a:gd name="adj" fmla="val 16667"/>
            </a:avLst>
          </a:prstGeom>
          <a:solidFill>
            <a:schemeClr val="bg1"/>
          </a:solidFill>
          <a:ln w="28575">
            <a:solidFill>
              <a:schemeClr val="tx1"/>
            </a:solidFill>
            <a:round/>
            <a:headEnd/>
            <a:tailEnd/>
          </a:ln>
        </p:spPr>
        <p:txBody>
          <a:bodyPr wrap="none" anchor="ctr"/>
          <a:lstStyle/>
          <a:p>
            <a:pPr algn="ctr"/>
            <a:r>
              <a:rPr lang="en-US" sz="2400" b="1" dirty="0">
                <a:cs typeface="Times New Roman" pitchFamily="18" charset="0"/>
                <a:sym typeface="Wingdings 2" pitchFamily="18" charset="2"/>
              </a:rPr>
              <a:t></a:t>
            </a:r>
            <a:r>
              <a:rPr lang="en-US" sz="2400" dirty="0">
                <a:latin typeface="Times New Roman" pitchFamily="18" charset="0"/>
                <a:cs typeface="Times New Roman" pitchFamily="18" charset="0"/>
              </a:rPr>
              <a:t> </a:t>
            </a:r>
          </a:p>
        </p:txBody>
      </p:sp>
      <p:sp>
        <p:nvSpPr>
          <p:cNvPr id="231454" name="AutoShape 30"/>
          <p:cNvSpPr>
            <a:spLocks noChangeArrowheads="1"/>
          </p:cNvSpPr>
          <p:nvPr/>
        </p:nvSpPr>
        <p:spPr bwMode="auto">
          <a:xfrm>
            <a:off x="1371600" y="3276600"/>
            <a:ext cx="11430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55" name="AutoShape 31"/>
          <p:cNvSpPr>
            <a:spLocks noChangeArrowheads="1"/>
          </p:cNvSpPr>
          <p:nvPr/>
        </p:nvSpPr>
        <p:spPr bwMode="auto">
          <a:xfrm>
            <a:off x="1371600" y="4038600"/>
            <a:ext cx="11430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56" name="AutoShape 32"/>
          <p:cNvSpPr>
            <a:spLocks noChangeArrowheads="1"/>
          </p:cNvSpPr>
          <p:nvPr/>
        </p:nvSpPr>
        <p:spPr bwMode="auto">
          <a:xfrm>
            <a:off x="1371600" y="1676400"/>
            <a:ext cx="11430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57" name="AutoShape 33"/>
          <p:cNvSpPr>
            <a:spLocks noChangeArrowheads="1"/>
          </p:cNvSpPr>
          <p:nvPr/>
        </p:nvSpPr>
        <p:spPr bwMode="auto">
          <a:xfrm>
            <a:off x="2667000" y="16764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58" name="AutoShape 34"/>
          <p:cNvSpPr>
            <a:spLocks noChangeArrowheads="1"/>
          </p:cNvSpPr>
          <p:nvPr/>
        </p:nvSpPr>
        <p:spPr bwMode="auto">
          <a:xfrm>
            <a:off x="2667000" y="24384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1033251" name="AutoShape 35"/>
          <p:cNvSpPr>
            <a:spLocks noChangeArrowheads="1"/>
          </p:cNvSpPr>
          <p:nvPr/>
        </p:nvSpPr>
        <p:spPr bwMode="auto">
          <a:xfrm>
            <a:off x="2667000" y="3276600"/>
            <a:ext cx="1066800" cy="609600"/>
          </a:xfrm>
          <a:prstGeom prst="roundRect">
            <a:avLst>
              <a:gd name="adj" fmla="val 16667"/>
            </a:avLst>
          </a:prstGeom>
          <a:solidFill>
            <a:schemeClr val="bg1"/>
          </a:solidFill>
          <a:ln w="28575">
            <a:solidFill>
              <a:schemeClr val="tx1"/>
            </a:solidFill>
            <a:round/>
            <a:headEnd/>
            <a:tailEnd/>
          </a:ln>
        </p:spPr>
        <p:txBody>
          <a:bodyPr wrap="none" anchor="ctr"/>
          <a:lstStyle/>
          <a:p>
            <a:pPr algn="ctr"/>
            <a:r>
              <a:rPr lang="en-US" sz="2400" b="1" dirty="0">
                <a:cs typeface="Times New Roman" pitchFamily="18" charset="0"/>
                <a:sym typeface="Wingdings 2" pitchFamily="18" charset="2"/>
              </a:rPr>
              <a:t></a:t>
            </a:r>
            <a:r>
              <a:rPr lang="en-US" sz="2400" dirty="0">
                <a:latin typeface="Times New Roman" pitchFamily="18" charset="0"/>
                <a:cs typeface="Times New Roman" pitchFamily="18" charset="0"/>
              </a:rPr>
              <a:t> </a:t>
            </a:r>
          </a:p>
        </p:txBody>
      </p:sp>
      <p:sp>
        <p:nvSpPr>
          <p:cNvPr id="231460" name="AutoShape 36"/>
          <p:cNvSpPr>
            <a:spLocks noChangeArrowheads="1"/>
          </p:cNvSpPr>
          <p:nvPr/>
        </p:nvSpPr>
        <p:spPr bwMode="auto">
          <a:xfrm>
            <a:off x="2667000" y="40386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61" name="AutoShape 37"/>
          <p:cNvSpPr>
            <a:spLocks noChangeArrowheads="1"/>
          </p:cNvSpPr>
          <p:nvPr/>
        </p:nvSpPr>
        <p:spPr bwMode="auto">
          <a:xfrm>
            <a:off x="2667000" y="48006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62" name="AutoShape 38"/>
          <p:cNvSpPr>
            <a:spLocks noChangeArrowheads="1"/>
          </p:cNvSpPr>
          <p:nvPr/>
        </p:nvSpPr>
        <p:spPr bwMode="auto">
          <a:xfrm>
            <a:off x="2667000" y="55626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63" name="AutoShape 39"/>
          <p:cNvSpPr>
            <a:spLocks noChangeArrowheads="1"/>
          </p:cNvSpPr>
          <p:nvPr/>
        </p:nvSpPr>
        <p:spPr bwMode="auto">
          <a:xfrm>
            <a:off x="3886200" y="2438400"/>
            <a:ext cx="11430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1033256" name="AutoShape 40"/>
          <p:cNvSpPr>
            <a:spLocks noChangeArrowheads="1"/>
          </p:cNvSpPr>
          <p:nvPr/>
        </p:nvSpPr>
        <p:spPr bwMode="auto">
          <a:xfrm>
            <a:off x="3886200" y="4038600"/>
            <a:ext cx="1066800" cy="609600"/>
          </a:xfrm>
          <a:prstGeom prst="roundRect">
            <a:avLst>
              <a:gd name="adj" fmla="val 16667"/>
            </a:avLst>
          </a:prstGeom>
          <a:solidFill>
            <a:schemeClr val="bg1"/>
          </a:solidFill>
          <a:ln w="28575">
            <a:solidFill>
              <a:schemeClr val="tx1"/>
            </a:solidFill>
            <a:round/>
            <a:headEnd/>
            <a:tailEnd/>
          </a:ln>
        </p:spPr>
        <p:txBody>
          <a:bodyPr wrap="none" anchor="ctr"/>
          <a:lstStyle/>
          <a:p>
            <a:pPr algn="ctr"/>
            <a:r>
              <a:rPr lang="en-US" sz="2400" b="1" dirty="0">
                <a:cs typeface="Times New Roman" pitchFamily="18" charset="0"/>
                <a:sym typeface="Wingdings 2" pitchFamily="18" charset="2"/>
              </a:rPr>
              <a:t></a:t>
            </a:r>
            <a:r>
              <a:rPr lang="en-US" sz="2400" dirty="0">
                <a:latin typeface="Times New Roman" pitchFamily="18" charset="0"/>
                <a:cs typeface="Times New Roman" pitchFamily="18" charset="0"/>
              </a:rPr>
              <a:t> </a:t>
            </a:r>
          </a:p>
        </p:txBody>
      </p:sp>
      <p:sp>
        <p:nvSpPr>
          <p:cNvPr id="231465" name="AutoShape 41"/>
          <p:cNvSpPr>
            <a:spLocks noChangeArrowheads="1"/>
          </p:cNvSpPr>
          <p:nvPr/>
        </p:nvSpPr>
        <p:spPr bwMode="auto">
          <a:xfrm>
            <a:off x="3886200" y="4800600"/>
            <a:ext cx="11430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66" name="AutoShape 42"/>
          <p:cNvSpPr>
            <a:spLocks noChangeArrowheads="1"/>
          </p:cNvSpPr>
          <p:nvPr/>
        </p:nvSpPr>
        <p:spPr bwMode="auto">
          <a:xfrm>
            <a:off x="3886200" y="5562600"/>
            <a:ext cx="11430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67" name="AutoShape 43"/>
          <p:cNvSpPr>
            <a:spLocks noChangeArrowheads="1"/>
          </p:cNvSpPr>
          <p:nvPr/>
        </p:nvSpPr>
        <p:spPr bwMode="auto">
          <a:xfrm>
            <a:off x="5105400" y="16764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68" name="AutoShape 44"/>
          <p:cNvSpPr>
            <a:spLocks noChangeArrowheads="1"/>
          </p:cNvSpPr>
          <p:nvPr/>
        </p:nvSpPr>
        <p:spPr bwMode="auto">
          <a:xfrm>
            <a:off x="5105400" y="24384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69" name="AutoShape 45"/>
          <p:cNvSpPr>
            <a:spLocks noChangeArrowheads="1"/>
          </p:cNvSpPr>
          <p:nvPr/>
        </p:nvSpPr>
        <p:spPr bwMode="auto">
          <a:xfrm>
            <a:off x="5105400" y="32004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70" name="AutoShape 46"/>
          <p:cNvSpPr>
            <a:spLocks noChangeArrowheads="1"/>
          </p:cNvSpPr>
          <p:nvPr/>
        </p:nvSpPr>
        <p:spPr bwMode="auto">
          <a:xfrm>
            <a:off x="5105400" y="39624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1033263" name="AutoShape 47"/>
          <p:cNvSpPr>
            <a:spLocks noChangeArrowheads="1"/>
          </p:cNvSpPr>
          <p:nvPr/>
        </p:nvSpPr>
        <p:spPr bwMode="auto">
          <a:xfrm>
            <a:off x="5105400" y="4800600"/>
            <a:ext cx="1066800" cy="609600"/>
          </a:xfrm>
          <a:prstGeom prst="roundRect">
            <a:avLst>
              <a:gd name="adj" fmla="val 16667"/>
            </a:avLst>
          </a:prstGeom>
          <a:solidFill>
            <a:schemeClr val="bg1"/>
          </a:solidFill>
          <a:ln w="28575">
            <a:solidFill>
              <a:schemeClr val="tx1"/>
            </a:solidFill>
            <a:round/>
            <a:headEnd/>
            <a:tailEnd/>
          </a:ln>
        </p:spPr>
        <p:txBody>
          <a:bodyPr wrap="none" anchor="ctr"/>
          <a:lstStyle/>
          <a:p>
            <a:pPr algn="ctr"/>
            <a:r>
              <a:rPr lang="en-US" sz="2400" b="1" dirty="0">
                <a:cs typeface="Times New Roman" pitchFamily="18" charset="0"/>
                <a:sym typeface="Wingdings 2" pitchFamily="18" charset="2"/>
              </a:rPr>
              <a:t></a:t>
            </a:r>
            <a:r>
              <a:rPr lang="en-US" sz="2400" dirty="0">
                <a:latin typeface="Times New Roman" pitchFamily="18" charset="0"/>
                <a:cs typeface="Times New Roman" pitchFamily="18" charset="0"/>
              </a:rPr>
              <a:t> </a:t>
            </a:r>
          </a:p>
        </p:txBody>
      </p:sp>
      <p:sp>
        <p:nvSpPr>
          <p:cNvPr id="231472" name="AutoShape 48"/>
          <p:cNvSpPr>
            <a:spLocks noChangeArrowheads="1"/>
          </p:cNvSpPr>
          <p:nvPr/>
        </p:nvSpPr>
        <p:spPr bwMode="auto">
          <a:xfrm>
            <a:off x="5105400" y="55626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73" name="AutoShape 49"/>
          <p:cNvSpPr>
            <a:spLocks noChangeArrowheads="1"/>
          </p:cNvSpPr>
          <p:nvPr/>
        </p:nvSpPr>
        <p:spPr bwMode="auto">
          <a:xfrm>
            <a:off x="6324600" y="16764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74" name="AutoShape 50"/>
          <p:cNvSpPr>
            <a:spLocks noChangeArrowheads="1"/>
          </p:cNvSpPr>
          <p:nvPr/>
        </p:nvSpPr>
        <p:spPr bwMode="auto">
          <a:xfrm>
            <a:off x="6324600" y="24384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75" name="AutoShape 51"/>
          <p:cNvSpPr>
            <a:spLocks noChangeArrowheads="1"/>
          </p:cNvSpPr>
          <p:nvPr/>
        </p:nvSpPr>
        <p:spPr bwMode="auto">
          <a:xfrm>
            <a:off x="6324600" y="32004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76" name="AutoShape 52"/>
          <p:cNvSpPr>
            <a:spLocks noChangeArrowheads="1"/>
          </p:cNvSpPr>
          <p:nvPr/>
        </p:nvSpPr>
        <p:spPr bwMode="auto">
          <a:xfrm>
            <a:off x="6324600" y="39624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77" name="AutoShape 53"/>
          <p:cNvSpPr>
            <a:spLocks noChangeArrowheads="1"/>
          </p:cNvSpPr>
          <p:nvPr/>
        </p:nvSpPr>
        <p:spPr bwMode="auto">
          <a:xfrm>
            <a:off x="6324600" y="4800600"/>
            <a:ext cx="1066800" cy="609600"/>
          </a:xfrm>
          <a:prstGeom prst="roundRect">
            <a:avLst>
              <a:gd name="adj" fmla="val 16667"/>
            </a:avLst>
          </a:prstGeom>
          <a:solidFill>
            <a:srgbClr val="800000"/>
          </a:solidFill>
          <a:ln w="9525">
            <a:solidFill>
              <a:schemeClr val="tx1"/>
            </a:solidFill>
            <a:round/>
            <a:headEnd/>
            <a:tailEnd/>
          </a:ln>
        </p:spPr>
        <p:txBody>
          <a:bodyPr wrap="none" anchor="ctr"/>
          <a:lstStyle/>
          <a:p>
            <a:endParaRPr lang="en-US" dirty="0"/>
          </a:p>
        </p:txBody>
      </p:sp>
      <p:sp>
        <p:nvSpPr>
          <p:cNvPr id="1033270" name="AutoShape 54"/>
          <p:cNvSpPr>
            <a:spLocks noChangeArrowheads="1"/>
          </p:cNvSpPr>
          <p:nvPr/>
        </p:nvSpPr>
        <p:spPr bwMode="auto">
          <a:xfrm>
            <a:off x="6324600" y="5562600"/>
            <a:ext cx="1066800" cy="609600"/>
          </a:xfrm>
          <a:prstGeom prst="roundRect">
            <a:avLst>
              <a:gd name="adj" fmla="val 16667"/>
            </a:avLst>
          </a:prstGeom>
          <a:solidFill>
            <a:schemeClr val="bg1"/>
          </a:solidFill>
          <a:ln w="28575">
            <a:solidFill>
              <a:schemeClr val="tx1"/>
            </a:solidFill>
            <a:round/>
            <a:headEnd/>
            <a:tailEnd/>
          </a:ln>
        </p:spPr>
        <p:txBody>
          <a:bodyPr wrap="none" anchor="ctr"/>
          <a:lstStyle/>
          <a:p>
            <a:pPr algn="ctr"/>
            <a:r>
              <a:rPr lang="en-US" sz="2400" b="1" dirty="0">
                <a:cs typeface="Times New Roman" pitchFamily="18" charset="0"/>
                <a:sym typeface="Wingdings 2" pitchFamily="18" charset="2"/>
              </a:rPr>
              <a:t>  </a:t>
            </a:r>
            <a:r>
              <a:rPr lang="en-US" sz="2400" dirty="0">
                <a:latin typeface="Times New Roman" pitchFamily="18" charset="0"/>
                <a:cs typeface="Times New Roman" pitchFamily="18" charset="0"/>
              </a:rPr>
              <a:t> </a:t>
            </a:r>
          </a:p>
        </p:txBody>
      </p:sp>
      <p:sp>
        <p:nvSpPr>
          <p:cNvPr id="231479" name="AutoShape 55"/>
          <p:cNvSpPr>
            <a:spLocks noChangeArrowheads="1"/>
          </p:cNvSpPr>
          <p:nvPr/>
        </p:nvSpPr>
        <p:spPr bwMode="auto">
          <a:xfrm>
            <a:off x="7924800" y="23622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80" name="AutoShape 56"/>
          <p:cNvSpPr>
            <a:spLocks noChangeArrowheads="1"/>
          </p:cNvSpPr>
          <p:nvPr/>
        </p:nvSpPr>
        <p:spPr bwMode="auto">
          <a:xfrm>
            <a:off x="7924800" y="32004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81" name="AutoShape 57"/>
          <p:cNvSpPr>
            <a:spLocks noChangeArrowheads="1"/>
          </p:cNvSpPr>
          <p:nvPr/>
        </p:nvSpPr>
        <p:spPr bwMode="auto">
          <a:xfrm>
            <a:off x="7924800" y="39624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82" name="AutoShape 58"/>
          <p:cNvSpPr>
            <a:spLocks noChangeArrowheads="1"/>
          </p:cNvSpPr>
          <p:nvPr/>
        </p:nvSpPr>
        <p:spPr bwMode="auto">
          <a:xfrm>
            <a:off x="7924800" y="48006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83" name="AutoShape 59"/>
          <p:cNvSpPr>
            <a:spLocks noChangeArrowheads="1"/>
          </p:cNvSpPr>
          <p:nvPr/>
        </p:nvSpPr>
        <p:spPr bwMode="auto">
          <a:xfrm>
            <a:off x="7924800" y="55626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84" name="AutoShape 60"/>
          <p:cNvSpPr>
            <a:spLocks noChangeArrowheads="1"/>
          </p:cNvSpPr>
          <p:nvPr/>
        </p:nvSpPr>
        <p:spPr bwMode="auto">
          <a:xfrm>
            <a:off x="7924800" y="1600200"/>
            <a:ext cx="10668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485" name="AutoShape 61"/>
          <p:cNvSpPr>
            <a:spLocks noChangeArrowheads="1"/>
          </p:cNvSpPr>
          <p:nvPr/>
        </p:nvSpPr>
        <p:spPr bwMode="auto">
          <a:xfrm>
            <a:off x="7467600" y="1752600"/>
            <a:ext cx="457200" cy="381000"/>
          </a:xfrm>
          <a:prstGeom prst="rightArrow">
            <a:avLst>
              <a:gd name="adj1" fmla="val 50000"/>
              <a:gd name="adj2" fmla="val 30000"/>
            </a:avLst>
          </a:prstGeom>
          <a:solidFill>
            <a:schemeClr val="tx1"/>
          </a:solidFill>
          <a:ln w="9525">
            <a:solidFill>
              <a:schemeClr val="tx1"/>
            </a:solidFill>
            <a:miter lim="800000"/>
            <a:headEnd/>
            <a:tailEnd/>
          </a:ln>
        </p:spPr>
        <p:txBody>
          <a:bodyPr wrap="none" anchor="ctr"/>
          <a:lstStyle/>
          <a:p>
            <a:endParaRPr lang="en-US" dirty="0"/>
          </a:p>
        </p:txBody>
      </p:sp>
      <p:sp>
        <p:nvSpPr>
          <p:cNvPr id="231486" name="AutoShape 62"/>
          <p:cNvSpPr>
            <a:spLocks noChangeArrowheads="1"/>
          </p:cNvSpPr>
          <p:nvPr/>
        </p:nvSpPr>
        <p:spPr bwMode="auto">
          <a:xfrm>
            <a:off x="7467600" y="2590800"/>
            <a:ext cx="457200" cy="381000"/>
          </a:xfrm>
          <a:prstGeom prst="rightArrow">
            <a:avLst>
              <a:gd name="adj1" fmla="val 50000"/>
              <a:gd name="adj2" fmla="val 30000"/>
            </a:avLst>
          </a:prstGeom>
          <a:solidFill>
            <a:schemeClr val="tx1"/>
          </a:solidFill>
          <a:ln w="9525">
            <a:solidFill>
              <a:schemeClr val="tx1"/>
            </a:solidFill>
            <a:miter lim="800000"/>
            <a:headEnd/>
            <a:tailEnd/>
          </a:ln>
        </p:spPr>
        <p:txBody>
          <a:bodyPr wrap="none" anchor="ctr"/>
          <a:lstStyle/>
          <a:p>
            <a:endParaRPr lang="en-US" dirty="0"/>
          </a:p>
        </p:txBody>
      </p:sp>
      <p:sp>
        <p:nvSpPr>
          <p:cNvPr id="231487" name="AutoShape 63"/>
          <p:cNvSpPr>
            <a:spLocks noChangeArrowheads="1"/>
          </p:cNvSpPr>
          <p:nvPr/>
        </p:nvSpPr>
        <p:spPr bwMode="auto">
          <a:xfrm>
            <a:off x="7467600" y="3352800"/>
            <a:ext cx="457200" cy="381000"/>
          </a:xfrm>
          <a:prstGeom prst="rightArrow">
            <a:avLst>
              <a:gd name="adj1" fmla="val 50000"/>
              <a:gd name="adj2" fmla="val 30000"/>
            </a:avLst>
          </a:prstGeom>
          <a:solidFill>
            <a:schemeClr val="tx1"/>
          </a:solidFill>
          <a:ln w="9525">
            <a:solidFill>
              <a:schemeClr val="tx1"/>
            </a:solidFill>
            <a:miter lim="800000"/>
            <a:headEnd/>
            <a:tailEnd/>
          </a:ln>
        </p:spPr>
        <p:txBody>
          <a:bodyPr wrap="none" anchor="ctr"/>
          <a:lstStyle/>
          <a:p>
            <a:endParaRPr lang="en-US" dirty="0"/>
          </a:p>
        </p:txBody>
      </p:sp>
      <p:sp>
        <p:nvSpPr>
          <p:cNvPr id="231488" name="AutoShape 64"/>
          <p:cNvSpPr>
            <a:spLocks noChangeArrowheads="1"/>
          </p:cNvSpPr>
          <p:nvPr/>
        </p:nvSpPr>
        <p:spPr bwMode="auto">
          <a:xfrm>
            <a:off x="7467600" y="4114800"/>
            <a:ext cx="457200" cy="381000"/>
          </a:xfrm>
          <a:prstGeom prst="rightArrow">
            <a:avLst>
              <a:gd name="adj1" fmla="val 50000"/>
              <a:gd name="adj2" fmla="val 30000"/>
            </a:avLst>
          </a:prstGeom>
          <a:solidFill>
            <a:schemeClr val="tx1"/>
          </a:solidFill>
          <a:ln w="9525">
            <a:solidFill>
              <a:schemeClr val="tx1"/>
            </a:solidFill>
            <a:miter lim="800000"/>
            <a:headEnd/>
            <a:tailEnd/>
          </a:ln>
        </p:spPr>
        <p:txBody>
          <a:bodyPr wrap="none" anchor="ctr"/>
          <a:lstStyle/>
          <a:p>
            <a:endParaRPr lang="en-US" dirty="0"/>
          </a:p>
        </p:txBody>
      </p:sp>
      <p:sp>
        <p:nvSpPr>
          <p:cNvPr id="231489" name="AutoShape 65"/>
          <p:cNvSpPr>
            <a:spLocks noChangeArrowheads="1"/>
          </p:cNvSpPr>
          <p:nvPr/>
        </p:nvSpPr>
        <p:spPr bwMode="auto">
          <a:xfrm>
            <a:off x="7467600" y="4953000"/>
            <a:ext cx="457200" cy="381000"/>
          </a:xfrm>
          <a:prstGeom prst="rightArrow">
            <a:avLst>
              <a:gd name="adj1" fmla="val 50000"/>
              <a:gd name="adj2" fmla="val 30000"/>
            </a:avLst>
          </a:prstGeom>
          <a:solidFill>
            <a:schemeClr val="tx1"/>
          </a:solidFill>
          <a:ln w="9525">
            <a:solidFill>
              <a:schemeClr val="tx1"/>
            </a:solidFill>
            <a:miter lim="800000"/>
            <a:headEnd/>
            <a:tailEnd/>
          </a:ln>
        </p:spPr>
        <p:txBody>
          <a:bodyPr wrap="none" anchor="ctr"/>
          <a:lstStyle/>
          <a:p>
            <a:endParaRPr lang="en-US" dirty="0"/>
          </a:p>
        </p:txBody>
      </p:sp>
      <p:sp>
        <p:nvSpPr>
          <p:cNvPr id="231490" name="AutoShape 66"/>
          <p:cNvSpPr>
            <a:spLocks noChangeArrowheads="1"/>
          </p:cNvSpPr>
          <p:nvPr/>
        </p:nvSpPr>
        <p:spPr bwMode="auto">
          <a:xfrm>
            <a:off x="7467600" y="5638800"/>
            <a:ext cx="457200" cy="381000"/>
          </a:xfrm>
          <a:prstGeom prst="rightArrow">
            <a:avLst>
              <a:gd name="adj1" fmla="val 50000"/>
              <a:gd name="adj2" fmla="val 30000"/>
            </a:avLst>
          </a:prstGeom>
          <a:solidFill>
            <a:schemeClr val="tx1"/>
          </a:solidFill>
          <a:ln w="9525">
            <a:solidFill>
              <a:schemeClr val="tx1"/>
            </a:solidFill>
            <a:miter lim="800000"/>
            <a:headEnd/>
            <a:tailEnd/>
          </a:ln>
        </p:spPr>
        <p:txBody>
          <a:bodyPr wrap="none" anchor="ctr"/>
          <a:lstStyle/>
          <a:p>
            <a:endParaRPr lang="en-US" dirty="0"/>
          </a:p>
        </p:txBody>
      </p:sp>
      <p:sp>
        <p:nvSpPr>
          <p:cNvPr id="1033283" name="Text Box 67"/>
          <p:cNvSpPr txBox="1">
            <a:spLocks noChangeArrowheads="1"/>
          </p:cNvSpPr>
          <p:nvPr/>
        </p:nvSpPr>
        <p:spPr bwMode="auto">
          <a:xfrm>
            <a:off x="1295400" y="3429000"/>
            <a:ext cx="13716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300" b="1" dirty="0">
                <a:ea typeface="ＭＳ Ｐゴシック" pitchFamily="34" charset="-128"/>
              </a:rPr>
              <a:t>Commitment</a:t>
            </a:r>
          </a:p>
        </p:txBody>
      </p:sp>
      <p:sp>
        <p:nvSpPr>
          <p:cNvPr id="1033284" name="Text Box 68"/>
          <p:cNvSpPr txBox="1">
            <a:spLocks noChangeArrowheads="1"/>
          </p:cNvSpPr>
          <p:nvPr/>
        </p:nvSpPr>
        <p:spPr bwMode="auto">
          <a:xfrm>
            <a:off x="1295400" y="1828800"/>
            <a:ext cx="13716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300" b="1" dirty="0">
                <a:ea typeface="ＭＳ Ｐゴシック" pitchFamily="34" charset="-128"/>
              </a:rPr>
              <a:t>Commitment</a:t>
            </a:r>
          </a:p>
        </p:txBody>
      </p:sp>
      <p:sp>
        <p:nvSpPr>
          <p:cNvPr id="1033285" name="Text Box 69"/>
          <p:cNvSpPr txBox="1">
            <a:spLocks noChangeArrowheads="1"/>
          </p:cNvSpPr>
          <p:nvPr/>
        </p:nvSpPr>
        <p:spPr bwMode="auto">
          <a:xfrm>
            <a:off x="1295400" y="4191000"/>
            <a:ext cx="13716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300" b="1" dirty="0">
                <a:ea typeface="ＭＳ Ｐゴシック" pitchFamily="34" charset="-128"/>
              </a:rPr>
              <a:t>Commitment</a:t>
            </a:r>
          </a:p>
        </p:txBody>
      </p:sp>
      <p:sp>
        <p:nvSpPr>
          <p:cNvPr id="1033286" name="Text Box 70"/>
          <p:cNvSpPr txBox="1">
            <a:spLocks noChangeArrowheads="1"/>
          </p:cNvSpPr>
          <p:nvPr/>
        </p:nvSpPr>
        <p:spPr bwMode="auto">
          <a:xfrm>
            <a:off x="1295400" y="4953000"/>
            <a:ext cx="13716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300" b="1" dirty="0">
                <a:ea typeface="ＭＳ Ｐゴシック" pitchFamily="34" charset="-128"/>
              </a:rPr>
              <a:t>Commitment</a:t>
            </a:r>
          </a:p>
        </p:txBody>
      </p:sp>
      <p:sp>
        <p:nvSpPr>
          <p:cNvPr id="1033287" name="Text Box 71"/>
          <p:cNvSpPr txBox="1">
            <a:spLocks noChangeArrowheads="1"/>
          </p:cNvSpPr>
          <p:nvPr/>
        </p:nvSpPr>
        <p:spPr bwMode="auto">
          <a:xfrm>
            <a:off x="1295400" y="5683250"/>
            <a:ext cx="13716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300" b="1" dirty="0">
                <a:ea typeface="ＭＳ Ｐゴシック" pitchFamily="34" charset="-128"/>
              </a:rPr>
              <a:t>Commitment</a:t>
            </a:r>
          </a:p>
        </p:txBody>
      </p:sp>
      <p:sp>
        <p:nvSpPr>
          <p:cNvPr id="1033293" name="Text Box 77"/>
          <p:cNvSpPr txBox="1">
            <a:spLocks noChangeArrowheads="1"/>
          </p:cNvSpPr>
          <p:nvPr/>
        </p:nvSpPr>
        <p:spPr bwMode="auto">
          <a:xfrm>
            <a:off x="3810000" y="2598738"/>
            <a:ext cx="1295400" cy="67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400" b="1" dirty="0">
                <a:ea typeface="ＭＳ Ｐゴシック" pitchFamily="34" charset="-128"/>
              </a:rPr>
              <a:t>Assessment</a:t>
            </a:r>
          </a:p>
          <a:p>
            <a:pPr eaLnBrk="1" hangingPunct="1">
              <a:spcBef>
                <a:spcPct val="50000"/>
              </a:spcBef>
            </a:pPr>
            <a:endParaRPr lang="en-US" sz="1600" b="1" dirty="0">
              <a:ea typeface="ＭＳ Ｐゴシック" pitchFamily="34" charset="-128"/>
            </a:endParaRPr>
          </a:p>
        </p:txBody>
      </p:sp>
      <p:sp>
        <p:nvSpPr>
          <p:cNvPr id="1033294" name="Text Box 78"/>
          <p:cNvSpPr txBox="1">
            <a:spLocks noChangeArrowheads="1"/>
          </p:cNvSpPr>
          <p:nvPr/>
        </p:nvSpPr>
        <p:spPr bwMode="auto">
          <a:xfrm>
            <a:off x="3810000" y="4953000"/>
            <a:ext cx="1295400"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400" b="1" dirty="0">
                <a:ea typeface="ＭＳ Ｐゴシック" pitchFamily="34" charset="-128"/>
              </a:rPr>
              <a:t>Assessment</a:t>
            </a:r>
          </a:p>
          <a:p>
            <a:pPr eaLnBrk="1" hangingPunct="1">
              <a:spcBef>
                <a:spcPct val="50000"/>
              </a:spcBef>
            </a:pPr>
            <a:endParaRPr lang="en-US" sz="1600" b="1" dirty="0">
              <a:ea typeface="ＭＳ Ｐゴシック" pitchFamily="34" charset="-128"/>
            </a:endParaRPr>
          </a:p>
        </p:txBody>
      </p:sp>
      <p:sp>
        <p:nvSpPr>
          <p:cNvPr id="1033295" name="Text Box 79"/>
          <p:cNvSpPr txBox="1">
            <a:spLocks noChangeArrowheads="1"/>
          </p:cNvSpPr>
          <p:nvPr/>
        </p:nvSpPr>
        <p:spPr bwMode="auto">
          <a:xfrm>
            <a:off x="3810000" y="5715000"/>
            <a:ext cx="1295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400" b="1" dirty="0">
                <a:ea typeface="ＭＳ Ｐゴシック" pitchFamily="34" charset="-128"/>
              </a:rPr>
              <a:t>Assessment</a:t>
            </a:r>
            <a:endParaRPr lang="en-US" sz="1600" b="1" dirty="0">
              <a:ea typeface="ＭＳ Ｐゴシック" pitchFamily="34" charset="-128"/>
            </a:endParaRPr>
          </a:p>
        </p:txBody>
      </p:sp>
      <p:sp>
        <p:nvSpPr>
          <p:cNvPr id="1033296" name="Text Box 80"/>
          <p:cNvSpPr txBox="1">
            <a:spLocks noChangeArrowheads="1"/>
          </p:cNvSpPr>
          <p:nvPr/>
        </p:nvSpPr>
        <p:spPr bwMode="auto">
          <a:xfrm>
            <a:off x="5029200" y="1797050"/>
            <a:ext cx="1371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600" b="1" dirty="0">
                <a:ea typeface="ＭＳ Ｐゴシック" pitchFamily="34" charset="-128"/>
              </a:rPr>
              <a:t>Resources</a:t>
            </a:r>
          </a:p>
        </p:txBody>
      </p:sp>
      <p:sp>
        <p:nvSpPr>
          <p:cNvPr id="1033297" name="Text Box 81"/>
          <p:cNvSpPr txBox="1">
            <a:spLocks noChangeArrowheads="1"/>
          </p:cNvSpPr>
          <p:nvPr/>
        </p:nvSpPr>
        <p:spPr bwMode="auto">
          <a:xfrm>
            <a:off x="5029200" y="2590800"/>
            <a:ext cx="1371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600" b="1" dirty="0">
                <a:ea typeface="ＭＳ Ｐゴシック" pitchFamily="34" charset="-128"/>
              </a:rPr>
              <a:t>Resources</a:t>
            </a:r>
          </a:p>
        </p:txBody>
      </p:sp>
      <p:sp>
        <p:nvSpPr>
          <p:cNvPr id="1033298" name="Text Box 82"/>
          <p:cNvSpPr txBox="1">
            <a:spLocks noChangeArrowheads="1"/>
          </p:cNvSpPr>
          <p:nvPr/>
        </p:nvSpPr>
        <p:spPr bwMode="auto">
          <a:xfrm>
            <a:off x="5029200" y="3352800"/>
            <a:ext cx="1371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600" b="1" dirty="0">
                <a:ea typeface="ＭＳ Ｐゴシック" pitchFamily="34" charset="-128"/>
              </a:rPr>
              <a:t>Resources</a:t>
            </a:r>
          </a:p>
        </p:txBody>
      </p:sp>
      <p:sp>
        <p:nvSpPr>
          <p:cNvPr id="1033299" name="Text Box 83"/>
          <p:cNvSpPr txBox="1">
            <a:spLocks noChangeArrowheads="1"/>
          </p:cNvSpPr>
          <p:nvPr/>
        </p:nvSpPr>
        <p:spPr bwMode="auto">
          <a:xfrm>
            <a:off x="5029200" y="4114800"/>
            <a:ext cx="1371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600" b="1" dirty="0">
                <a:ea typeface="ＭＳ Ｐゴシック" pitchFamily="34" charset="-128"/>
              </a:rPr>
              <a:t>Resources</a:t>
            </a:r>
          </a:p>
        </p:txBody>
      </p:sp>
      <p:sp>
        <p:nvSpPr>
          <p:cNvPr id="1033300" name="Text Box 84"/>
          <p:cNvSpPr txBox="1">
            <a:spLocks noChangeArrowheads="1"/>
          </p:cNvSpPr>
          <p:nvPr/>
        </p:nvSpPr>
        <p:spPr bwMode="auto">
          <a:xfrm>
            <a:off x="5029200" y="5683250"/>
            <a:ext cx="1371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600" b="1" dirty="0">
                <a:ea typeface="ＭＳ Ｐゴシック" pitchFamily="34" charset="-128"/>
              </a:rPr>
              <a:t>Resources</a:t>
            </a:r>
          </a:p>
        </p:txBody>
      </p:sp>
      <p:sp>
        <p:nvSpPr>
          <p:cNvPr id="231504" name="Text Box 90"/>
          <p:cNvSpPr txBox="1">
            <a:spLocks noChangeArrowheads="1"/>
          </p:cNvSpPr>
          <p:nvPr/>
        </p:nvSpPr>
        <p:spPr bwMode="auto">
          <a:xfrm>
            <a:off x="8001000" y="890588"/>
            <a:ext cx="990600" cy="572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lnSpc>
                <a:spcPct val="70000"/>
              </a:lnSpc>
              <a:spcBef>
                <a:spcPct val="50000"/>
              </a:spcBef>
            </a:pPr>
            <a:r>
              <a:rPr lang="en-US" sz="1600" b="1" dirty="0">
                <a:ea typeface="ＭＳ Ｐゴシック" pitchFamily="34" charset="-128"/>
              </a:rPr>
              <a:t>Lasting</a:t>
            </a:r>
          </a:p>
          <a:p>
            <a:pPr eaLnBrk="1" hangingPunct="1">
              <a:lnSpc>
                <a:spcPct val="70000"/>
              </a:lnSpc>
              <a:spcBef>
                <a:spcPct val="50000"/>
              </a:spcBef>
            </a:pPr>
            <a:r>
              <a:rPr lang="en-US" sz="1600" b="1" dirty="0">
                <a:ea typeface="ＭＳ Ｐゴシック" pitchFamily="34" charset="-128"/>
              </a:rPr>
              <a:t>Results</a:t>
            </a:r>
          </a:p>
        </p:txBody>
      </p:sp>
      <p:sp>
        <p:nvSpPr>
          <p:cNvPr id="1033307" name="Text Box 91"/>
          <p:cNvSpPr txBox="1">
            <a:spLocks noChangeArrowheads="1"/>
          </p:cNvSpPr>
          <p:nvPr/>
        </p:nvSpPr>
        <p:spPr bwMode="auto">
          <a:xfrm>
            <a:off x="7848600" y="1752600"/>
            <a:ext cx="1295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600" b="1" dirty="0">
                <a:ea typeface="ＭＳ Ｐゴシック" pitchFamily="34" charset="-128"/>
              </a:rPr>
              <a:t>Confusion</a:t>
            </a:r>
          </a:p>
        </p:txBody>
      </p:sp>
      <p:sp>
        <p:nvSpPr>
          <p:cNvPr id="1033308" name="Text Box 92"/>
          <p:cNvSpPr txBox="1">
            <a:spLocks noChangeArrowheads="1"/>
          </p:cNvSpPr>
          <p:nvPr/>
        </p:nvSpPr>
        <p:spPr bwMode="auto">
          <a:xfrm>
            <a:off x="7924800" y="2514600"/>
            <a:ext cx="12192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600" b="1" dirty="0">
                <a:ea typeface="ＭＳ Ｐゴシック" pitchFamily="34" charset="-128"/>
              </a:rPr>
              <a:t>Sabotage</a:t>
            </a:r>
          </a:p>
        </p:txBody>
      </p:sp>
      <p:sp>
        <p:nvSpPr>
          <p:cNvPr id="1033309" name="Text Box 93"/>
          <p:cNvSpPr txBox="1">
            <a:spLocks noChangeArrowheads="1"/>
          </p:cNvSpPr>
          <p:nvPr/>
        </p:nvSpPr>
        <p:spPr bwMode="auto">
          <a:xfrm>
            <a:off x="8001000" y="3321050"/>
            <a:ext cx="12192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600" b="1" dirty="0">
                <a:ea typeface="ＭＳ Ｐゴシック" pitchFamily="34" charset="-128"/>
              </a:rPr>
              <a:t>Anxiety</a:t>
            </a:r>
          </a:p>
        </p:txBody>
      </p:sp>
      <p:sp>
        <p:nvSpPr>
          <p:cNvPr id="1033310" name="Text Box 94"/>
          <p:cNvSpPr txBox="1">
            <a:spLocks noChangeArrowheads="1"/>
          </p:cNvSpPr>
          <p:nvPr/>
        </p:nvSpPr>
        <p:spPr bwMode="auto">
          <a:xfrm>
            <a:off x="7848600" y="4114800"/>
            <a:ext cx="1295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400" b="1" dirty="0">
                <a:ea typeface="ＭＳ Ｐゴシック" pitchFamily="34" charset="-128"/>
              </a:rPr>
              <a:t>Uncertainty</a:t>
            </a:r>
          </a:p>
        </p:txBody>
      </p:sp>
      <p:sp>
        <p:nvSpPr>
          <p:cNvPr id="1033311" name="Text Box 95"/>
          <p:cNvSpPr txBox="1">
            <a:spLocks noChangeArrowheads="1"/>
          </p:cNvSpPr>
          <p:nvPr/>
        </p:nvSpPr>
        <p:spPr bwMode="auto">
          <a:xfrm>
            <a:off x="7848600" y="4953000"/>
            <a:ext cx="129540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500" b="1" dirty="0">
                <a:ea typeface="ＭＳ Ｐゴシック" pitchFamily="34" charset="-128"/>
              </a:rPr>
              <a:t>Frustration</a:t>
            </a:r>
          </a:p>
        </p:txBody>
      </p:sp>
      <p:sp>
        <p:nvSpPr>
          <p:cNvPr id="1033312" name="Text Box 96"/>
          <p:cNvSpPr txBox="1">
            <a:spLocks noChangeArrowheads="1"/>
          </p:cNvSpPr>
          <p:nvPr/>
        </p:nvSpPr>
        <p:spPr bwMode="auto">
          <a:xfrm>
            <a:off x="8077200" y="5562600"/>
            <a:ext cx="1143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600" b="1" dirty="0">
                <a:ea typeface="ＭＳ Ｐゴシック" pitchFamily="34" charset="-128"/>
              </a:rPr>
              <a:t>False Starts</a:t>
            </a:r>
          </a:p>
        </p:txBody>
      </p:sp>
      <p:sp>
        <p:nvSpPr>
          <p:cNvPr id="231511" name="Text Box 97"/>
          <p:cNvSpPr txBox="1">
            <a:spLocks noChangeArrowheads="1"/>
          </p:cNvSpPr>
          <p:nvPr/>
        </p:nvSpPr>
        <p:spPr bwMode="auto">
          <a:xfrm>
            <a:off x="0" y="1"/>
            <a:ext cx="9144000" cy="1274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eaLnBrk="1" hangingPunct="1">
              <a:lnSpc>
                <a:spcPct val="90000"/>
              </a:lnSpc>
              <a:spcBef>
                <a:spcPct val="50000"/>
              </a:spcBef>
            </a:pPr>
            <a:r>
              <a:rPr lang="en-US" sz="2600" dirty="0">
                <a:solidFill>
                  <a:srgbClr val="152F70"/>
                </a:solidFill>
                <a:latin typeface="Arial Black"/>
                <a:ea typeface="ＭＳ Ｐゴシック" pitchFamily="34" charset="-128"/>
                <a:cs typeface="Arial Black"/>
              </a:rPr>
              <a:t>Facilitating Change for a Meaningful, Measurable, Sustainable Initiative</a:t>
            </a:r>
          </a:p>
          <a:p>
            <a:pPr algn="ctr" eaLnBrk="1" hangingPunct="1">
              <a:spcBef>
                <a:spcPct val="50000"/>
              </a:spcBef>
            </a:pPr>
            <a:r>
              <a:rPr lang="en-US" sz="2000" b="1" dirty="0">
                <a:ea typeface="ＭＳ Ｐゴシック" pitchFamily="34" charset="-128"/>
              </a:rPr>
              <a:t> </a:t>
            </a:r>
          </a:p>
        </p:txBody>
      </p:sp>
      <p:sp>
        <p:nvSpPr>
          <p:cNvPr id="1033314" name="Text Box 98"/>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eaLnBrk="1" hangingPunct="1">
              <a:lnSpc>
                <a:spcPct val="80000"/>
              </a:lnSpc>
            </a:pPr>
            <a:r>
              <a:rPr lang="en-US" sz="1400" dirty="0">
                <a:ea typeface="ＭＳ Ｐゴシック" pitchFamily="34" charset="-128"/>
              </a:rPr>
              <a:t>If any factor is missing, a meaningful, measurable, sustainable change will not happen.</a:t>
            </a:r>
          </a:p>
          <a:p>
            <a:pPr algn="ctr" eaLnBrk="1" hangingPunct="1">
              <a:lnSpc>
                <a:spcPct val="80000"/>
              </a:lnSpc>
            </a:pPr>
            <a:r>
              <a:rPr lang="en-US" sz="1200" dirty="0">
                <a:ea typeface="ＭＳ Ｐゴシック" pitchFamily="34" charset="-128"/>
              </a:rPr>
              <a:t>Adapted from Knoster, T., Villa, R., &amp; Thousand, J. (2000). A  framework for thinking about systems change</a:t>
            </a:r>
          </a:p>
          <a:p>
            <a:pPr eaLnBrk="1" hangingPunct="1">
              <a:lnSpc>
                <a:spcPct val="90000"/>
              </a:lnSpc>
              <a:spcBef>
                <a:spcPct val="50000"/>
              </a:spcBef>
            </a:pPr>
            <a:endParaRPr lang="en-US" sz="1200" dirty="0">
              <a:latin typeface="Times New Roman" pitchFamily="18" charset="0"/>
              <a:ea typeface="ＭＳ Ｐゴシック" pitchFamily="34" charset="-128"/>
            </a:endParaRPr>
          </a:p>
        </p:txBody>
      </p:sp>
      <p:sp>
        <p:nvSpPr>
          <p:cNvPr id="231513" name="Text Box 99"/>
          <p:cNvSpPr txBox="1">
            <a:spLocks noChangeArrowheads="1"/>
          </p:cNvSpPr>
          <p:nvPr/>
        </p:nvSpPr>
        <p:spPr bwMode="auto">
          <a:xfrm>
            <a:off x="3810000" y="3429000"/>
            <a:ext cx="1371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400" b="1" dirty="0">
                <a:ea typeface="ＭＳ Ｐゴシック" pitchFamily="34" charset="-128"/>
              </a:rPr>
              <a:t>Assessment</a:t>
            </a:r>
          </a:p>
        </p:txBody>
      </p:sp>
      <p:sp>
        <p:nvSpPr>
          <p:cNvPr id="231514" name="AutoShape 100"/>
          <p:cNvSpPr>
            <a:spLocks noChangeArrowheads="1"/>
          </p:cNvSpPr>
          <p:nvPr/>
        </p:nvSpPr>
        <p:spPr bwMode="auto">
          <a:xfrm>
            <a:off x="3886200" y="1676400"/>
            <a:ext cx="1143000" cy="6096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231515" name="AutoShape 101"/>
          <p:cNvSpPr>
            <a:spLocks noChangeArrowheads="1"/>
          </p:cNvSpPr>
          <p:nvPr/>
        </p:nvSpPr>
        <p:spPr bwMode="auto">
          <a:xfrm>
            <a:off x="3886200" y="3200400"/>
            <a:ext cx="1143000" cy="685800"/>
          </a:xfrm>
          <a:prstGeom prst="roundRect">
            <a:avLst>
              <a:gd name="adj" fmla="val 16667"/>
            </a:avLst>
          </a:prstGeom>
          <a:solidFill>
            <a:schemeClr val="accent5">
              <a:lumMod val="60000"/>
              <a:lumOff val="40000"/>
            </a:schemeClr>
          </a:solidFill>
          <a:ln w="9525">
            <a:solidFill>
              <a:schemeClr val="tx1"/>
            </a:solidFill>
            <a:round/>
            <a:headEnd/>
            <a:tailEnd/>
          </a:ln>
        </p:spPr>
        <p:txBody>
          <a:bodyPr wrap="none" anchor="ctr"/>
          <a:lstStyle/>
          <a:p>
            <a:endParaRPr lang="en-US" dirty="0"/>
          </a:p>
        </p:txBody>
      </p:sp>
      <p:sp>
        <p:nvSpPr>
          <p:cNvPr id="1033318" name="Text Box 102"/>
          <p:cNvSpPr txBox="1">
            <a:spLocks noChangeArrowheads="1"/>
          </p:cNvSpPr>
          <p:nvPr/>
        </p:nvSpPr>
        <p:spPr bwMode="auto">
          <a:xfrm>
            <a:off x="3810000" y="1828800"/>
            <a:ext cx="1295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400" b="1" dirty="0">
                <a:ea typeface="ＭＳ Ｐゴシック" pitchFamily="34" charset="-128"/>
              </a:rPr>
              <a:t>Assessment</a:t>
            </a:r>
            <a:endParaRPr lang="en-US" sz="1600" b="1" dirty="0">
              <a:ea typeface="ＭＳ Ｐゴシック" pitchFamily="34" charset="-128"/>
            </a:endParaRPr>
          </a:p>
        </p:txBody>
      </p:sp>
      <p:sp>
        <p:nvSpPr>
          <p:cNvPr id="1033319" name="Text Box 103"/>
          <p:cNvSpPr txBox="1">
            <a:spLocks noChangeArrowheads="1"/>
          </p:cNvSpPr>
          <p:nvPr/>
        </p:nvSpPr>
        <p:spPr bwMode="auto">
          <a:xfrm>
            <a:off x="3810000" y="3429000"/>
            <a:ext cx="1295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400" b="1" dirty="0">
                <a:ea typeface="ＭＳ Ｐゴシック" pitchFamily="34" charset="-128"/>
              </a:rPr>
              <a:t>Assessment</a:t>
            </a:r>
            <a:endParaRPr lang="en-US" sz="1600" b="1" dirty="0">
              <a:ea typeface="ＭＳ Ｐゴシック" pitchFamily="34" charset="-128"/>
            </a:endParaRPr>
          </a:p>
        </p:txBody>
      </p:sp>
      <p:sp>
        <p:nvSpPr>
          <p:cNvPr id="231518" name="Line 104"/>
          <p:cNvSpPr>
            <a:spLocks noChangeShapeType="1"/>
          </p:cNvSpPr>
          <p:nvPr/>
        </p:nvSpPr>
        <p:spPr bwMode="auto">
          <a:xfrm>
            <a:off x="304800" y="1524000"/>
            <a:ext cx="8534400"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105" name="Text Box 17"/>
          <p:cNvSpPr txBox="1">
            <a:spLocks noChangeArrowheads="1"/>
          </p:cNvSpPr>
          <p:nvPr/>
        </p:nvSpPr>
        <p:spPr bwMode="auto">
          <a:xfrm>
            <a:off x="2667000" y="1747838"/>
            <a:ext cx="1143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200" b="1" dirty="0">
                <a:ea typeface="ＭＳ Ｐゴシック" pitchFamily="34" charset="-128"/>
              </a:rPr>
              <a:t>Professional Development</a:t>
            </a:r>
          </a:p>
        </p:txBody>
      </p:sp>
      <p:sp>
        <p:nvSpPr>
          <p:cNvPr id="106" name="Text Box 17"/>
          <p:cNvSpPr txBox="1">
            <a:spLocks noChangeArrowheads="1"/>
          </p:cNvSpPr>
          <p:nvPr/>
        </p:nvSpPr>
        <p:spPr bwMode="auto">
          <a:xfrm>
            <a:off x="2667000" y="2509838"/>
            <a:ext cx="1143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200" b="1" dirty="0">
                <a:ea typeface="ＭＳ Ｐゴシック" pitchFamily="34" charset="-128"/>
              </a:rPr>
              <a:t>Professional Development</a:t>
            </a:r>
          </a:p>
        </p:txBody>
      </p:sp>
      <p:sp>
        <p:nvSpPr>
          <p:cNvPr id="107" name="Text Box 17"/>
          <p:cNvSpPr txBox="1">
            <a:spLocks noChangeArrowheads="1"/>
          </p:cNvSpPr>
          <p:nvPr/>
        </p:nvSpPr>
        <p:spPr bwMode="auto">
          <a:xfrm>
            <a:off x="2667000" y="4114800"/>
            <a:ext cx="1143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200" b="1" dirty="0">
                <a:ea typeface="ＭＳ Ｐゴシック" pitchFamily="34" charset="-128"/>
              </a:rPr>
              <a:t>Professional Development</a:t>
            </a:r>
          </a:p>
        </p:txBody>
      </p:sp>
      <p:sp>
        <p:nvSpPr>
          <p:cNvPr id="108" name="Text Box 17"/>
          <p:cNvSpPr txBox="1">
            <a:spLocks noChangeArrowheads="1"/>
          </p:cNvSpPr>
          <p:nvPr/>
        </p:nvSpPr>
        <p:spPr bwMode="auto">
          <a:xfrm>
            <a:off x="2667000" y="4876800"/>
            <a:ext cx="1143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200" b="1" dirty="0">
                <a:ea typeface="ＭＳ Ｐゴシック" pitchFamily="34" charset="-128"/>
              </a:rPr>
              <a:t>Professional Development</a:t>
            </a:r>
          </a:p>
        </p:txBody>
      </p:sp>
      <p:sp>
        <p:nvSpPr>
          <p:cNvPr id="109" name="Text Box 17"/>
          <p:cNvSpPr txBox="1">
            <a:spLocks noChangeArrowheads="1"/>
          </p:cNvSpPr>
          <p:nvPr/>
        </p:nvSpPr>
        <p:spPr bwMode="auto">
          <a:xfrm>
            <a:off x="2667000" y="5634038"/>
            <a:ext cx="1143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200" b="1" dirty="0">
                <a:ea typeface="ＭＳ Ｐゴシック" pitchFamily="34" charset="-128"/>
              </a:rPr>
              <a:t>Professional Development</a:t>
            </a:r>
          </a:p>
        </p:txBody>
      </p:sp>
      <p:sp>
        <p:nvSpPr>
          <p:cNvPr id="114" name="Text Box 20"/>
          <p:cNvSpPr txBox="1">
            <a:spLocks noChangeArrowheads="1"/>
          </p:cNvSpPr>
          <p:nvPr/>
        </p:nvSpPr>
        <p:spPr bwMode="auto">
          <a:xfrm>
            <a:off x="6324600" y="1712913"/>
            <a:ext cx="106680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eaLnBrk="1" hangingPunct="1">
              <a:lnSpc>
                <a:spcPct val="70000"/>
              </a:lnSpc>
              <a:spcBef>
                <a:spcPct val="50000"/>
              </a:spcBef>
            </a:pPr>
            <a:r>
              <a:rPr lang="en-US" sz="1600" b="1" dirty="0">
                <a:ea typeface="ＭＳ Ｐゴシック" pitchFamily="34" charset="-128"/>
              </a:rPr>
              <a:t>Action</a:t>
            </a:r>
          </a:p>
          <a:p>
            <a:pPr algn="ctr" eaLnBrk="1" hangingPunct="1">
              <a:lnSpc>
                <a:spcPct val="70000"/>
              </a:lnSpc>
              <a:spcBef>
                <a:spcPct val="50000"/>
              </a:spcBef>
            </a:pPr>
            <a:r>
              <a:rPr lang="en-US" sz="1600" b="1" dirty="0">
                <a:ea typeface="ＭＳ Ｐゴシック" pitchFamily="34" charset="-128"/>
              </a:rPr>
              <a:t>Plan</a:t>
            </a:r>
          </a:p>
        </p:txBody>
      </p:sp>
      <p:sp>
        <p:nvSpPr>
          <p:cNvPr id="115" name="Text Box 20"/>
          <p:cNvSpPr txBox="1">
            <a:spLocks noChangeArrowheads="1"/>
          </p:cNvSpPr>
          <p:nvPr/>
        </p:nvSpPr>
        <p:spPr bwMode="auto">
          <a:xfrm>
            <a:off x="6324600" y="2474913"/>
            <a:ext cx="106680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eaLnBrk="1" hangingPunct="1">
              <a:lnSpc>
                <a:spcPct val="70000"/>
              </a:lnSpc>
              <a:spcBef>
                <a:spcPct val="50000"/>
              </a:spcBef>
            </a:pPr>
            <a:r>
              <a:rPr lang="en-US" sz="1600" b="1" dirty="0">
                <a:ea typeface="ＭＳ Ｐゴシック" pitchFamily="34" charset="-128"/>
              </a:rPr>
              <a:t>Action</a:t>
            </a:r>
          </a:p>
          <a:p>
            <a:pPr algn="ctr" eaLnBrk="1" hangingPunct="1">
              <a:lnSpc>
                <a:spcPct val="70000"/>
              </a:lnSpc>
              <a:spcBef>
                <a:spcPct val="50000"/>
              </a:spcBef>
            </a:pPr>
            <a:r>
              <a:rPr lang="en-US" sz="1600" b="1" dirty="0">
                <a:ea typeface="ＭＳ Ｐゴシック" pitchFamily="34" charset="-128"/>
              </a:rPr>
              <a:t>Plan</a:t>
            </a:r>
          </a:p>
        </p:txBody>
      </p:sp>
      <p:sp>
        <p:nvSpPr>
          <p:cNvPr id="116" name="Text Box 20"/>
          <p:cNvSpPr txBox="1">
            <a:spLocks noChangeArrowheads="1"/>
          </p:cNvSpPr>
          <p:nvPr/>
        </p:nvSpPr>
        <p:spPr bwMode="auto">
          <a:xfrm>
            <a:off x="6324600" y="3236913"/>
            <a:ext cx="106680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eaLnBrk="1" hangingPunct="1">
              <a:lnSpc>
                <a:spcPct val="70000"/>
              </a:lnSpc>
              <a:spcBef>
                <a:spcPct val="50000"/>
              </a:spcBef>
            </a:pPr>
            <a:r>
              <a:rPr lang="en-US" sz="1600" b="1" dirty="0">
                <a:ea typeface="ＭＳ Ｐゴシック" pitchFamily="34" charset="-128"/>
              </a:rPr>
              <a:t>Action</a:t>
            </a:r>
          </a:p>
          <a:p>
            <a:pPr algn="ctr" eaLnBrk="1" hangingPunct="1">
              <a:lnSpc>
                <a:spcPct val="70000"/>
              </a:lnSpc>
              <a:spcBef>
                <a:spcPct val="50000"/>
              </a:spcBef>
            </a:pPr>
            <a:r>
              <a:rPr lang="en-US" sz="1600" b="1" dirty="0">
                <a:ea typeface="ＭＳ Ｐゴシック" pitchFamily="34" charset="-128"/>
              </a:rPr>
              <a:t>Plan</a:t>
            </a:r>
          </a:p>
        </p:txBody>
      </p:sp>
      <p:sp>
        <p:nvSpPr>
          <p:cNvPr id="117" name="Text Box 20"/>
          <p:cNvSpPr txBox="1">
            <a:spLocks noChangeArrowheads="1"/>
          </p:cNvSpPr>
          <p:nvPr/>
        </p:nvSpPr>
        <p:spPr bwMode="auto">
          <a:xfrm>
            <a:off x="6324600" y="3998913"/>
            <a:ext cx="106680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eaLnBrk="1" hangingPunct="1">
              <a:lnSpc>
                <a:spcPct val="70000"/>
              </a:lnSpc>
              <a:spcBef>
                <a:spcPct val="50000"/>
              </a:spcBef>
            </a:pPr>
            <a:r>
              <a:rPr lang="en-US" sz="1600" b="1" dirty="0">
                <a:ea typeface="ＭＳ Ｐゴシック" pitchFamily="34" charset="-128"/>
              </a:rPr>
              <a:t>Action</a:t>
            </a:r>
          </a:p>
          <a:p>
            <a:pPr algn="ctr" eaLnBrk="1" hangingPunct="1">
              <a:lnSpc>
                <a:spcPct val="70000"/>
              </a:lnSpc>
              <a:spcBef>
                <a:spcPct val="50000"/>
              </a:spcBef>
            </a:pPr>
            <a:r>
              <a:rPr lang="en-US" sz="1600" b="1" dirty="0">
                <a:ea typeface="ＭＳ Ｐゴシック" pitchFamily="34" charset="-128"/>
              </a:rPr>
              <a:t>Plan</a:t>
            </a:r>
          </a:p>
        </p:txBody>
      </p:sp>
      <p:sp>
        <p:nvSpPr>
          <p:cNvPr id="118" name="Text Box 20"/>
          <p:cNvSpPr txBox="1">
            <a:spLocks noChangeArrowheads="1"/>
          </p:cNvSpPr>
          <p:nvPr/>
        </p:nvSpPr>
        <p:spPr bwMode="auto">
          <a:xfrm>
            <a:off x="6324600" y="4837113"/>
            <a:ext cx="1066800" cy="573087"/>
          </a:xfrm>
          <a:prstGeom prst="rect">
            <a:avLst/>
          </a:prstGeom>
          <a:solidFill>
            <a:schemeClr val="accent5">
              <a:lumMod val="60000"/>
              <a:lumOff val="4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37931725" indent="-37474525" eaLnBrk="0" hangingPunct="0">
              <a:defRPr sz="2800">
                <a:solidFill>
                  <a:schemeClr val="tx1"/>
                </a:solidFill>
                <a:latin typeface="Arial" pitchFamily="34" charset="0"/>
                <a:cs typeface="Arial" pitchFamily="34" charset="0"/>
              </a:defRPr>
            </a:lvl2pPr>
            <a:lvl3pPr eaLnBrk="0" hangingPunct="0">
              <a:defRPr sz="2800">
                <a:solidFill>
                  <a:schemeClr val="tx1"/>
                </a:solidFill>
                <a:latin typeface="Arial" pitchFamily="34" charset="0"/>
                <a:cs typeface="Arial" pitchFamily="34" charset="0"/>
              </a:defRPr>
            </a:lvl3pPr>
            <a:lvl4pPr eaLnBrk="0" hangingPunct="0">
              <a:defRPr sz="2800">
                <a:solidFill>
                  <a:schemeClr val="tx1"/>
                </a:solidFill>
                <a:latin typeface="Arial" pitchFamily="34" charset="0"/>
                <a:cs typeface="Arial" pitchFamily="34" charset="0"/>
              </a:defRPr>
            </a:lvl4pPr>
            <a:lvl5pPr eaLnBrk="0" hangingPunct="0">
              <a:defRPr sz="2800">
                <a:solidFill>
                  <a:schemeClr val="tx1"/>
                </a:solidFill>
                <a:latin typeface="Arial" pitchFamily="34" charset="0"/>
                <a:cs typeface="Arial" pitchFamily="34" charset="0"/>
              </a:defRPr>
            </a:lvl5pPr>
            <a:lvl6pPr marL="457200" eaLnBrk="0" fontAlgn="base" hangingPunct="0">
              <a:spcBef>
                <a:spcPct val="0"/>
              </a:spcBef>
              <a:spcAft>
                <a:spcPct val="0"/>
              </a:spcAft>
              <a:defRPr sz="2800">
                <a:solidFill>
                  <a:schemeClr val="tx1"/>
                </a:solidFill>
                <a:latin typeface="Arial" pitchFamily="34" charset="0"/>
                <a:cs typeface="Arial" pitchFamily="34" charset="0"/>
              </a:defRPr>
            </a:lvl6pPr>
            <a:lvl7pPr marL="914400" eaLnBrk="0" fontAlgn="base" hangingPunct="0">
              <a:spcBef>
                <a:spcPct val="0"/>
              </a:spcBef>
              <a:spcAft>
                <a:spcPct val="0"/>
              </a:spcAft>
              <a:defRPr sz="2800">
                <a:solidFill>
                  <a:schemeClr val="tx1"/>
                </a:solidFill>
                <a:latin typeface="Arial" pitchFamily="34" charset="0"/>
                <a:cs typeface="Arial" pitchFamily="34" charset="0"/>
              </a:defRPr>
            </a:lvl7pPr>
            <a:lvl8pPr marL="1371600" eaLnBrk="0" fontAlgn="base" hangingPunct="0">
              <a:spcBef>
                <a:spcPct val="0"/>
              </a:spcBef>
              <a:spcAft>
                <a:spcPct val="0"/>
              </a:spcAft>
              <a:defRPr sz="2800">
                <a:solidFill>
                  <a:schemeClr val="tx1"/>
                </a:solidFill>
                <a:latin typeface="Arial" pitchFamily="34" charset="0"/>
                <a:cs typeface="Arial" pitchFamily="34" charset="0"/>
              </a:defRPr>
            </a:lvl8pPr>
            <a:lvl9pPr marL="18288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eaLnBrk="1" hangingPunct="1">
              <a:lnSpc>
                <a:spcPct val="70000"/>
              </a:lnSpc>
              <a:spcBef>
                <a:spcPct val="50000"/>
              </a:spcBef>
            </a:pPr>
            <a:r>
              <a:rPr lang="en-US" sz="1600" b="1" dirty="0">
                <a:ea typeface="ＭＳ Ｐゴシック" pitchFamily="34" charset="-128"/>
              </a:rPr>
              <a:t>Action</a:t>
            </a:r>
          </a:p>
          <a:p>
            <a:pPr algn="ctr" eaLnBrk="1" hangingPunct="1">
              <a:lnSpc>
                <a:spcPct val="70000"/>
              </a:lnSpc>
              <a:spcBef>
                <a:spcPct val="50000"/>
              </a:spcBef>
            </a:pPr>
            <a:r>
              <a:rPr lang="en-US" sz="1600" b="1" dirty="0">
                <a:ea typeface="ＭＳ Ｐゴシック" pitchFamily="34" charset="-128"/>
              </a:rPr>
              <a:t>Plan</a:t>
            </a:r>
          </a:p>
        </p:txBody>
      </p:sp>
    </p:spTree>
    <p:extLst>
      <p:ext uri="{BB962C8B-B14F-4D97-AF65-F5344CB8AC3E}">
        <p14:creationId xmlns:p14="http://schemas.microsoft.com/office/powerpoint/2010/main" val="9466572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3225"/>
                                        </p:tgtEl>
                                        <p:attrNameLst>
                                          <p:attrName>style.visibility</p:attrName>
                                        </p:attrNameLst>
                                      </p:cBhvr>
                                      <p:to>
                                        <p:strVal val="visible"/>
                                      </p:to>
                                    </p:set>
                                    <p:anim calcmode="lin" valueType="num">
                                      <p:cBhvr additive="base">
                                        <p:cTn id="7" dur="500" fill="hold"/>
                                        <p:tgtEl>
                                          <p:spTgt spid="1033225"/>
                                        </p:tgtEl>
                                        <p:attrNameLst>
                                          <p:attrName>ppt_x</p:attrName>
                                        </p:attrNameLst>
                                      </p:cBhvr>
                                      <p:tavLst>
                                        <p:tav tm="0">
                                          <p:val>
                                            <p:strVal val="0-#ppt_w/2"/>
                                          </p:val>
                                        </p:tav>
                                        <p:tav tm="100000">
                                          <p:val>
                                            <p:strVal val="#ppt_x"/>
                                          </p:val>
                                        </p:tav>
                                      </p:tavLst>
                                    </p:anim>
                                    <p:anim calcmode="lin" valueType="num">
                                      <p:cBhvr additive="base">
                                        <p:cTn id="8" dur="500" fill="hold"/>
                                        <p:tgtEl>
                                          <p:spTgt spid="10332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3284"/>
                                        </p:tgtEl>
                                        <p:attrNameLst>
                                          <p:attrName>style.visibility</p:attrName>
                                        </p:attrNameLst>
                                      </p:cBhvr>
                                      <p:to>
                                        <p:strVal val="visible"/>
                                      </p:to>
                                    </p:set>
                                    <p:anim calcmode="lin" valueType="num">
                                      <p:cBhvr additive="base">
                                        <p:cTn id="13" dur="500" fill="hold"/>
                                        <p:tgtEl>
                                          <p:spTgt spid="1033284"/>
                                        </p:tgtEl>
                                        <p:attrNameLst>
                                          <p:attrName>ppt_x</p:attrName>
                                        </p:attrNameLst>
                                      </p:cBhvr>
                                      <p:tavLst>
                                        <p:tav tm="0">
                                          <p:val>
                                            <p:strVal val="0-#ppt_w/2"/>
                                          </p:val>
                                        </p:tav>
                                        <p:tav tm="100000">
                                          <p:val>
                                            <p:strVal val="#ppt_x"/>
                                          </p:val>
                                        </p:tav>
                                      </p:tavLst>
                                    </p:anim>
                                    <p:anim calcmode="lin" valueType="num">
                                      <p:cBhvr additive="base">
                                        <p:cTn id="14" dur="500" fill="hold"/>
                                        <p:tgtEl>
                                          <p:spTgt spid="103328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5"/>
                                        </p:tgtEl>
                                        <p:attrNameLst>
                                          <p:attrName>style.visibility</p:attrName>
                                        </p:attrNameLst>
                                      </p:cBhvr>
                                      <p:to>
                                        <p:strVal val="visible"/>
                                      </p:to>
                                    </p:set>
                                    <p:anim calcmode="lin" valueType="num">
                                      <p:cBhvr additive="base">
                                        <p:cTn id="19" dur="500" fill="hold"/>
                                        <p:tgtEl>
                                          <p:spTgt spid="105"/>
                                        </p:tgtEl>
                                        <p:attrNameLst>
                                          <p:attrName>ppt_x</p:attrName>
                                        </p:attrNameLst>
                                      </p:cBhvr>
                                      <p:tavLst>
                                        <p:tav tm="0">
                                          <p:val>
                                            <p:strVal val="0-#ppt_w/2"/>
                                          </p:val>
                                        </p:tav>
                                        <p:tav tm="100000">
                                          <p:val>
                                            <p:strVal val="#ppt_x"/>
                                          </p:val>
                                        </p:tav>
                                      </p:tavLst>
                                    </p:anim>
                                    <p:anim calcmode="lin" valueType="num">
                                      <p:cBhvr additive="base">
                                        <p:cTn id="20" dur="500" fill="hold"/>
                                        <p:tgtEl>
                                          <p:spTgt spid="10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33318"/>
                                        </p:tgtEl>
                                        <p:attrNameLst>
                                          <p:attrName>style.visibility</p:attrName>
                                        </p:attrNameLst>
                                      </p:cBhvr>
                                      <p:to>
                                        <p:strVal val="visible"/>
                                      </p:to>
                                    </p:set>
                                    <p:anim calcmode="lin" valueType="num">
                                      <p:cBhvr additive="base">
                                        <p:cTn id="25" dur="500" fill="hold"/>
                                        <p:tgtEl>
                                          <p:spTgt spid="1033318"/>
                                        </p:tgtEl>
                                        <p:attrNameLst>
                                          <p:attrName>ppt_x</p:attrName>
                                        </p:attrNameLst>
                                      </p:cBhvr>
                                      <p:tavLst>
                                        <p:tav tm="0">
                                          <p:val>
                                            <p:strVal val="0-#ppt_w/2"/>
                                          </p:val>
                                        </p:tav>
                                        <p:tav tm="100000">
                                          <p:val>
                                            <p:strVal val="#ppt_x"/>
                                          </p:val>
                                        </p:tav>
                                      </p:tavLst>
                                    </p:anim>
                                    <p:anim calcmode="lin" valueType="num">
                                      <p:cBhvr additive="base">
                                        <p:cTn id="26" dur="500" fill="hold"/>
                                        <p:tgtEl>
                                          <p:spTgt spid="103331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33296"/>
                                        </p:tgtEl>
                                        <p:attrNameLst>
                                          <p:attrName>style.visibility</p:attrName>
                                        </p:attrNameLst>
                                      </p:cBhvr>
                                      <p:to>
                                        <p:strVal val="visible"/>
                                      </p:to>
                                    </p:set>
                                    <p:anim calcmode="lin" valueType="num">
                                      <p:cBhvr additive="base">
                                        <p:cTn id="31" dur="500" fill="hold"/>
                                        <p:tgtEl>
                                          <p:spTgt spid="1033296"/>
                                        </p:tgtEl>
                                        <p:attrNameLst>
                                          <p:attrName>ppt_x</p:attrName>
                                        </p:attrNameLst>
                                      </p:cBhvr>
                                      <p:tavLst>
                                        <p:tav tm="0">
                                          <p:val>
                                            <p:strVal val="0-#ppt_w/2"/>
                                          </p:val>
                                        </p:tav>
                                        <p:tav tm="100000">
                                          <p:val>
                                            <p:strVal val="#ppt_x"/>
                                          </p:val>
                                        </p:tav>
                                      </p:tavLst>
                                    </p:anim>
                                    <p:anim calcmode="lin" valueType="num">
                                      <p:cBhvr additive="base">
                                        <p:cTn id="32" dur="500" fill="hold"/>
                                        <p:tgtEl>
                                          <p:spTgt spid="103329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4"/>
                                        </p:tgtEl>
                                        <p:attrNameLst>
                                          <p:attrName>style.visibility</p:attrName>
                                        </p:attrNameLst>
                                      </p:cBhvr>
                                      <p:to>
                                        <p:strVal val="visible"/>
                                      </p:to>
                                    </p:set>
                                    <p:anim calcmode="lin" valueType="num">
                                      <p:cBhvr additive="base">
                                        <p:cTn id="37" dur="500" fill="hold"/>
                                        <p:tgtEl>
                                          <p:spTgt spid="114"/>
                                        </p:tgtEl>
                                        <p:attrNameLst>
                                          <p:attrName>ppt_x</p:attrName>
                                        </p:attrNameLst>
                                      </p:cBhvr>
                                      <p:tavLst>
                                        <p:tav tm="0">
                                          <p:val>
                                            <p:strVal val="0-#ppt_w/2"/>
                                          </p:val>
                                        </p:tav>
                                        <p:tav tm="100000">
                                          <p:val>
                                            <p:strVal val="#ppt_x"/>
                                          </p:val>
                                        </p:tav>
                                      </p:tavLst>
                                    </p:anim>
                                    <p:anim calcmode="lin" valueType="num">
                                      <p:cBhvr additive="base">
                                        <p:cTn id="38" dur="500" fill="hold"/>
                                        <p:tgtEl>
                                          <p:spTgt spid="114"/>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33307"/>
                                        </p:tgtEl>
                                        <p:attrNameLst>
                                          <p:attrName>style.visibility</p:attrName>
                                        </p:attrNameLst>
                                      </p:cBhvr>
                                      <p:to>
                                        <p:strVal val="visible"/>
                                      </p:to>
                                    </p:set>
                                    <p:anim calcmode="lin" valueType="num">
                                      <p:cBhvr additive="base">
                                        <p:cTn id="43" dur="500" fill="hold"/>
                                        <p:tgtEl>
                                          <p:spTgt spid="1033307"/>
                                        </p:tgtEl>
                                        <p:attrNameLst>
                                          <p:attrName>ppt_x</p:attrName>
                                        </p:attrNameLst>
                                      </p:cBhvr>
                                      <p:tavLst>
                                        <p:tav tm="0">
                                          <p:val>
                                            <p:strVal val="0-#ppt_w/2"/>
                                          </p:val>
                                        </p:tav>
                                        <p:tav tm="100000">
                                          <p:val>
                                            <p:strVal val="#ppt_x"/>
                                          </p:val>
                                        </p:tav>
                                      </p:tavLst>
                                    </p:anim>
                                    <p:anim calcmode="lin" valueType="num">
                                      <p:cBhvr additive="base">
                                        <p:cTn id="44" dur="500" fill="hold"/>
                                        <p:tgtEl>
                                          <p:spTgt spid="103330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033238"/>
                                        </p:tgtEl>
                                        <p:attrNameLst>
                                          <p:attrName>style.visibility</p:attrName>
                                        </p:attrNameLst>
                                      </p:cBhvr>
                                      <p:to>
                                        <p:strVal val="visible"/>
                                      </p:to>
                                    </p:set>
                                    <p:anim calcmode="lin" valueType="num">
                                      <p:cBhvr additive="base">
                                        <p:cTn id="49" dur="500" fill="hold"/>
                                        <p:tgtEl>
                                          <p:spTgt spid="1033238"/>
                                        </p:tgtEl>
                                        <p:attrNameLst>
                                          <p:attrName>ppt_x</p:attrName>
                                        </p:attrNameLst>
                                      </p:cBhvr>
                                      <p:tavLst>
                                        <p:tav tm="0">
                                          <p:val>
                                            <p:strVal val="0-#ppt_w/2"/>
                                          </p:val>
                                        </p:tav>
                                        <p:tav tm="100000">
                                          <p:val>
                                            <p:strVal val="#ppt_x"/>
                                          </p:val>
                                        </p:tav>
                                      </p:tavLst>
                                    </p:anim>
                                    <p:anim calcmode="lin" valueType="num">
                                      <p:cBhvr additive="base">
                                        <p:cTn id="50" dur="500" fill="hold"/>
                                        <p:tgtEl>
                                          <p:spTgt spid="103323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033245"/>
                                        </p:tgtEl>
                                        <p:attrNameLst>
                                          <p:attrName>style.visibility</p:attrName>
                                        </p:attrNameLst>
                                      </p:cBhvr>
                                      <p:to>
                                        <p:strVal val="visible"/>
                                      </p:to>
                                    </p:set>
                                    <p:anim calcmode="lin" valueType="num">
                                      <p:cBhvr additive="base">
                                        <p:cTn id="55" dur="500" fill="hold"/>
                                        <p:tgtEl>
                                          <p:spTgt spid="1033245"/>
                                        </p:tgtEl>
                                        <p:attrNameLst>
                                          <p:attrName>ppt_x</p:attrName>
                                        </p:attrNameLst>
                                      </p:cBhvr>
                                      <p:tavLst>
                                        <p:tav tm="0">
                                          <p:val>
                                            <p:strVal val="0-#ppt_w/2"/>
                                          </p:val>
                                        </p:tav>
                                        <p:tav tm="100000">
                                          <p:val>
                                            <p:strVal val="#ppt_x"/>
                                          </p:val>
                                        </p:tav>
                                      </p:tavLst>
                                    </p:anim>
                                    <p:anim calcmode="lin" valueType="num">
                                      <p:cBhvr additive="base">
                                        <p:cTn id="56" dur="500" fill="hold"/>
                                        <p:tgtEl>
                                          <p:spTgt spid="1033245"/>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06"/>
                                        </p:tgtEl>
                                        <p:attrNameLst>
                                          <p:attrName>style.visibility</p:attrName>
                                        </p:attrNameLst>
                                      </p:cBhvr>
                                      <p:to>
                                        <p:strVal val="visible"/>
                                      </p:to>
                                    </p:set>
                                    <p:anim calcmode="lin" valueType="num">
                                      <p:cBhvr additive="base">
                                        <p:cTn id="61" dur="500" fill="hold"/>
                                        <p:tgtEl>
                                          <p:spTgt spid="106"/>
                                        </p:tgtEl>
                                        <p:attrNameLst>
                                          <p:attrName>ppt_x</p:attrName>
                                        </p:attrNameLst>
                                      </p:cBhvr>
                                      <p:tavLst>
                                        <p:tav tm="0">
                                          <p:val>
                                            <p:strVal val="0-#ppt_w/2"/>
                                          </p:val>
                                        </p:tav>
                                        <p:tav tm="100000">
                                          <p:val>
                                            <p:strVal val="#ppt_x"/>
                                          </p:val>
                                        </p:tav>
                                      </p:tavLst>
                                    </p:anim>
                                    <p:anim calcmode="lin" valueType="num">
                                      <p:cBhvr additive="base">
                                        <p:cTn id="62" dur="500" fill="hold"/>
                                        <p:tgtEl>
                                          <p:spTgt spid="10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033293"/>
                                        </p:tgtEl>
                                        <p:attrNameLst>
                                          <p:attrName>style.visibility</p:attrName>
                                        </p:attrNameLst>
                                      </p:cBhvr>
                                      <p:to>
                                        <p:strVal val="visible"/>
                                      </p:to>
                                    </p:set>
                                    <p:anim calcmode="lin" valueType="num">
                                      <p:cBhvr additive="base">
                                        <p:cTn id="67" dur="500" fill="hold"/>
                                        <p:tgtEl>
                                          <p:spTgt spid="1033293"/>
                                        </p:tgtEl>
                                        <p:attrNameLst>
                                          <p:attrName>ppt_x</p:attrName>
                                        </p:attrNameLst>
                                      </p:cBhvr>
                                      <p:tavLst>
                                        <p:tav tm="0">
                                          <p:val>
                                            <p:strVal val="0-#ppt_w/2"/>
                                          </p:val>
                                        </p:tav>
                                        <p:tav tm="100000">
                                          <p:val>
                                            <p:strVal val="#ppt_x"/>
                                          </p:val>
                                        </p:tav>
                                      </p:tavLst>
                                    </p:anim>
                                    <p:anim calcmode="lin" valueType="num">
                                      <p:cBhvr additive="base">
                                        <p:cTn id="68" dur="500" fill="hold"/>
                                        <p:tgtEl>
                                          <p:spTgt spid="103329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033297"/>
                                        </p:tgtEl>
                                        <p:attrNameLst>
                                          <p:attrName>style.visibility</p:attrName>
                                        </p:attrNameLst>
                                      </p:cBhvr>
                                      <p:to>
                                        <p:strVal val="visible"/>
                                      </p:to>
                                    </p:set>
                                    <p:anim calcmode="lin" valueType="num">
                                      <p:cBhvr additive="base">
                                        <p:cTn id="73" dur="500" fill="hold"/>
                                        <p:tgtEl>
                                          <p:spTgt spid="1033297"/>
                                        </p:tgtEl>
                                        <p:attrNameLst>
                                          <p:attrName>ppt_x</p:attrName>
                                        </p:attrNameLst>
                                      </p:cBhvr>
                                      <p:tavLst>
                                        <p:tav tm="0">
                                          <p:val>
                                            <p:strVal val="0-#ppt_w/2"/>
                                          </p:val>
                                        </p:tav>
                                        <p:tav tm="100000">
                                          <p:val>
                                            <p:strVal val="#ppt_x"/>
                                          </p:val>
                                        </p:tav>
                                      </p:tavLst>
                                    </p:anim>
                                    <p:anim calcmode="lin" valueType="num">
                                      <p:cBhvr additive="base">
                                        <p:cTn id="74" dur="500" fill="hold"/>
                                        <p:tgtEl>
                                          <p:spTgt spid="1033297"/>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115"/>
                                        </p:tgtEl>
                                        <p:attrNameLst>
                                          <p:attrName>style.visibility</p:attrName>
                                        </p:attrNameLst>
                                      </p:cBhvr>
                                      <p:to>
                                        <p:strVal val="visible"/>
                                      </p:to>
                                    </p:set>
                                    <p:anim calcmode="lin" valueType="num">
                                      <p:cBhvr additive="base">
                                        <p:cTn id="79" dur="500" fill="hold"/>
                                        <p:tgtEl>
                                          <p:spTgt spid="115"/>
                                        </p:tgtEl>
                                        <p:attrNameLst>
                                          <p:attrName>ppt_x</p:attrName>
                                        </p:attrNameLst>
                                      </p:cBhvr>
                                      <p:tavLst>
                                        <p:tav tm="0">
                                          <p:val>
                                            <p:strVal val="0-#ppt_w/2"/>
                                          </p:val>
                                        </p:tav>
                                        <p:tav tm="100000">
                                          <p:val>
                                            <p:strVal val="#ppt_x"/>
                                          </p:val>
                                        </p:tav>
                                      </p:tavLst>
                                    </p:anim>
                                    <p:anim calcmode="lin" valueType="num">
                                      <p:cBhvr additive="base">
                                        <p:cTn id="80" dur="500" fill="hold"/>
                                        <p:tgtEl>
                                          <p:spTgt spid="115"/>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1033308"/>
                                        </p:tgtEl>
                                        <p:attrNameLst>
                                          <p:attrName>style.visibility</p:attrName>
                                        </p:attrNameLst>
                                      </p:cBhvr>
                                      <p:to>
                                        <p:strVal val="visible"/>
                                      </p:to>
                                    </p:set>
                                    <p:anim calcmode="lin" valueType="num">
                                      <p:cBhvr additive="base">
                                        <p:cTn id="85" dur="500" fill="hold"/>
                                        <p:tgtEl>
                                          <p:spTgt spid="1033308"/>
                                        </p:tgtEl>
                                        <p:attrNameLst>
                                          <p:attrName>ppt_x</p:attrName>
                                        </p:attrNameLst>
                                      </p:cBhvr>
                                      <p:tavLst>
                                        <p:tav tm="0">
                                          <p:val>
                                            <p:strVal val="0-#ppt_w/2"/>
                                          </p:val>
                                        </p:tav>
                                        <p:tav tm="100000">
                                          <p:val>
                                            <p:strVal val="#ppt_x"/>
                                          </p:val>
                                        </p:tav>
                                      </p:tavLst>
                                    </p:anim>
                                    <p:anim calcmode="lin" valueType="num">
                                      <p:cBhvr additive="base">
                                        <p:cTn id="86" dur="500" fill="hold"/>
                                        <p:tgtEl>
                                          <p:spTgt spid="1033308"/>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1033239"/>
                                        </p:tgtEl>
                                        <p:attrNameLst>
                                          <p:attrName>style.visibility</p:attrName>
                                        </p:attrNameLst>
                                      </p:cBhvr>
                                      <p:to>
                                        <p:strVal val="visible"/>
                                      </p:to>
                                    </p:set>
                                    <p:anim calcmode="lin" valueType="num">
                                      <p:cBhvr additive="base">
                                        <p:cTn id="91" dur="500" fill="hold"/>
                                        <p:tgtEl>
                                          <p:spTgt spid="1033239"/>
                                        </p:tgtEl>
                                        <p:attrNameLst>
                                          <p:attrName>ppt_x</p:attrName>
                                        </p:attrNameLst>
                                      </p:cBhvr>
                                      <p:tavLst>
                                        <p:tav tm="0">
                                          <p:val>
                                            <p:strVal val="0-#ppt_w/2"/>
                                          </p:val>
                                        </p:tav>
                                        <p:tav tm="100000">
                                          <p:val>
                                            <p:strVal val="#ppt_x"/>
                                          </p:val>
                                        </p:tav>
                                      </p:tavLst>
                                    </p:anim>
                                    <p:anim calcmode="lin" valueType="num">
                                      <p:cBhvr additive="base">
                                        <p:cTn id="92" dur="500" fill="hold"/>
                                        <p:tgtEl>
                                          <p:spTgt spid="1033239"/>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1033283"/>
                                        </p:tgtEl>
                                        <p:attrNameLst>
                                          <p:attrName>style.visibility</p:attrName>
                                        </p:attrNameLst>
                                      </p:cBhvr>
                                      <p:to>
                                        <p:strVal val="visible"/>
                                      </p:to>
                                    </p:set>
                                    <p:anim calcmode="lin" valueType="num">
                                      <p:cBhvr additive="base">
                                        <p:cTn id="97" dur="500" fill="hold"/>
                                        <p:tgtEl>
                                          <p:spTgt spid="1033283"/>
                                        </p:tgtEl>
                                        <p:attrNameLst>
                                          <p:attrName>ppt_x</p:attrName>
                                        </p:attrNameLst>
                                      </p:cBhvr>
                                      <p:tavLst>
                                        <p:tav tm="0">
                                          <p:val>
                                            <p:strVal val="0-#ppt_w/2"/>
                                          </p:val>
                                        </p:tav>
                                        <p:tav tm="100000">
                                          <p:val>
                                            <p:strVal val="#ppt_x"/>
                                          </p:val>
                                        </p:tav>
                                      </p:tavLst>
                                    </p:anim>
                                    <p:anim calcmode="lin" valueType="num">
                                      <p:cBhvr additive="base">
                                        <p:cTn id="98" dur="500" fill="hold"/>
                                        <p:tgtEl>
                                          <p:spTgt spid="1033283"/>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1033251"/>
                                        </p:tgtEl>
                                        <p:attrNameLst>
                                          <p:attrName>style.visibility</p:attrName>
                                        </p:attrNameLst>
                                      </p:cBhvr>
                                      <p:to>
                                        <p:strVal val="visible"/>
                                      </p:to>
                                    </p:set>
                                    <p:anim calcmode="lin" valueType="num">
                                      <p:cBhvr additive="base">
                                        <p:cTn id="103" dur="500" fill="hold"/>
                                        <p:tgtEl>
                                          <p:spTgt spid="1033251"/>
                                        </p:tgtEl>
                                        <p:attrNameLst>
                                          <p:attrName>ppt_x</p:attrName>
                                        </p:attrNameLst>
                                      </p:cBhvr>
                                      <p:tavLst>
                                        <p:tav tm="0">
                                          <p:val>
                                            <p:strVal val="0-#ppt_w/2"/>
                                          </p:val>
                                        </p:tav>
                                        <p:tav tm="100000">
                                          <p:val>
                                            <p:strVal val="#ppt_x"/>
                                          </p:val>
                                        </p:tav>
                                      </p:tavLst>
                                    </p:anim>
                                    <p:anim calcmode="lin" valueType="num">
                                      <p:cBhvr additive="base">
                                        <p:cTn id="104" dur="500" fill="hold"/>
                                        <p:tgtEl>
                                          <p:spTgt spid="1033251"/>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1033319"/>
                                        </p:tgtEl>
                                        <p:attrNameLst>
                                          <p:attrName>style.visibility</p:attrName>
                                        </p:attrNameLst>
                                      </p:cBhvr>
                                      <p:to>
                                        <p:strVal val="visible"/>
                                      </p:to>
                                    </p:set>
                                    <p:anim calcmode="lin" valueType="num">
                                      <p:cBhvr additive="base">
                                        <p:cTn id="109" dur="500" fill="hold"/>
                                        <p:tgtEl>
                                          <p:spTgt spid="1033319"/>
                                        </p:tgtEl>
                                        <p:attrNameLst>
                                          <p:attrName>ppt_x</p:attrName>
                                        </p:attrNameLst>
                                      </p:cBhvr>
                                      <p:tavLst>
                                        <p:tav tm="0">
                                          <p:val>
                                            <p:strVal val="0-#ppt_w/2"/>
                                          </p:val>
                                        </p:tav>
                                        <p:tav tm="100000">
                                          <p:val>
                                            <p:strVal val="#ppt_x"/>
                                          </p:val>
                                        </p:tav>
                                      </p:tavLst>
                                    </p:anim>
                                    <p:anim calcmode="lin" valueType="num">
                                      <p:cBhvr additive="base">
                                        <p:cTn id="110" dur="500" fill="hold"/>
                                        <p:tgtEl>
                                          <p:spTgt spid="1033319"/>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1033298"/>
                                        </p:tgtEl>
                                        <p:attrNameLst>
                                          <p:attrName>style.visibility</p:attrName>
                                        </p:attrNameLst>
                                      </p:cBhvr>
                                      <p:to>
                                        <p:strVal val="visible"/>
                                      </p:to>
                                    </p:set>
                                    <p:anim calcmode="lin" valueType="num">
                                      <p:cBhvr additive="base">
                                        <p:cTn id="115" dur="500" fill="hold"/>
                                        <p:tgtEl>
                                          <p:spTgt spid="1033298"/>
                                        </p:tgtEl>
                                        <p:attrNameLst>
                                          <p:attrName>ppt_x</p:attrName>
                                        </p:attrNameLst>
                                      </p:cBhvr>
                                      <p:tavLst>
                                        <p:tav tm="0">
                                          <p:val>
                                            <p:strVal val="0-#ppt_w/2"/>
                                          </p:val>
                                        </p:tav>
                                        <p:tav tm="100000">
                                          <p:val>
                                            <p:strVal val="#ppt_x"/>
                                          </p:val>
                                        </p:tav>
                                      </p:tavLst>
                                    </p:anim>
                                    <p:anim calcmode="lin" valueType="num">
                                      <p:cBhvr additive="base">
                                        <p:cTn id="116" dur="500" fill="hold"/>
                                        <p:tgtEl>
                                          <p:spTgt spid="1033298"/>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116"/>
                                        </p:tgtEl>
                                        <p:attrNameLst>
                                          <p:attrName>style.visibility</p:attrName>
                                        </p:attrNameLst>
                                      </p:cBhvr>
                                      <p:to>
                                        <p:strVal val="visible"/>
                                      </p:to>
                                    </p:set>
                                    <p:anim calcmode="lin" valueType="num">
                                      <p:cBhvr additive="base">
                                        <p:cTn id="121" dur="500" fill="hold"/>
                                        <p:tgtEl>
                                          <p:spTgt spid="116"/>
                                        </p:tgtEl>
                                        <p:attrNameLst>
                                          <p:attrName>ppt_x</p:attrName>
                                        </p:attrNameLst>
                                      </p:cBhvr>
                                      <p:tavLst>
                                        <p:tav tm="0">
                                          <p:val>
                                            <p:strVal val="0-#ppt_w/2"/>
                                          </p:val>
                                        </p:tav>
                                        <p:tav tm="100000">
                                          <p:val>
                                            <p:strVal val="#ppt_x"/>
                                          </p:val>
                                        </p:tav>
                                      </p:tavLst>
                                    </p:anim>
                                    <p:anim calcmode="lin" valueType="num">
                                      <p:cBhvr additive="base">
                                        <p:cTn id="122" dur="500" fill="hold"/>
                                        <p:tgtEl>
                                          <p:spTgt spid="116"/>
                                        </p:tgtEl>
                                        <p:attrNameLst>
                                          <p:attrName>ppt_y</p:attrName>
                                        </p:attrNameLst>
                                      </p:cBhvr>
                                      <p:tavLst>
                                        <p:tav tm="0">
                                          <p:val>
                                            <p:strVal val="#ppt_y"/>
                                          </p:val>
                                        </p:tav>
                                        <p:tav tm="100000">
                                          <p:val>
                                            <p:strVal val="#ppt_y"/>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 presetClass="entr" presetSubtype="8" fill="hold" grpId="0" nodeType="clickEffect">
                                  <p:stCondLst>
                                    <p:cond delay="0"/>
                                  </p:stCondLst>
                                  <p:childTnLst>
                                    <p:set>
                                      <p:cBhvr>
                                        <p:cTn id="126" dur="1" fill="hold">
                                          <p:stCondLst>
                                            <p:cond delay="0"/>
                                          </p:stCondLst>
                                        </p:cTn>
                                        <p:tgtEl>
                                          <p:spTgt spid="1033309"/>
                                        </p:tgtEl>
                                        <p:attrNameLst>
                                          <p:attrName>style.visibility</p:attrName>
                                        </p:attrNameLst>
                                      </p:cBhvr>
                                      <p:to>
                                        <p:strVal val="visible"/>
                                      </p:to>
                                    </p:set>
                                    <p:anim calcmode="lin" valueType="num">
                                      <p:cBhvr additive="base">
                                        <p:cTn id="127" dur="500" fill="hold"/>
                                        <p:tgtEl>
                                          <p:spTgt spid="1033309"/>
                                        </p:tgtEl>
                                        <p:attrNameLst>
                                          <p:attrName>ppt_x</p:attrName>
                                        </p:attrNameLst>
                                      </p:cBhvr>
                                      <p:tavLst>
                                        <p:tav tm="0">
                                          <p:val>
                                            <p:strVal val="0-#ppt_w/2"/>
                                          </p:val>
                                        </p:tav>
                                        <p:tav tm="100000">
                                          <p:val>
                                            <p:strVal val="#ppt_x"/>
                                          </p:val>
                                        </p:tav>
                                      </p:tavLst>
                                    </p:anim>
                                    <p:anim calcmode="lin" valueType="num">
                                      <p:cBhvr additive="base">
                                        <p:cTn id="128" dur="500" fill="hold"/>
                                        <p:tgtEl>
                                          <p:spTgt spid="1033309"/>
                                        </p:tgtEl>
                                        <p:attrNameLst>
                                          <p:attrName>ppt_y</p:attrName>
                                        </p:attrNameLst>
                                      </p:cBhvr>
                                      <p:tavLst>
                                        <p:tav tm="0">
                                          <p:val>
                                            <p:strVal val="#ppt_y"/>
                                          </p:val>
                                        </p:tav>
                                        <p:tav tm="100000">
                                          <p:val>
                                            <p:strVal val="#ppt_y"/>
                                          </p:val>
                                        </p:tav>
                                      </p:tavLst>
                                    </p:anim>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 presetClass="entr" presetSubtype="8" fill="hold" grpId="0" nodeType="clickEffect">
                                  <p:stCondLst>
                                    <p:cond delay="0"/>
                                  </p:stCondLst>
                                  <p:childTnLst>
                                    <p:set>
                                      <p:cBhvr>
                                        <p:cTn id="132" dur="1" fill="hold">
                                          <p:stCondLst>
                                            <p:cond delay="0"/>
                                          </p:stCondLst>
                                        </p:cTn>
                                        <p:tgtEl>
                                          <p:spTgt spid="1033240"/>
                                        </p:tgtEl>
                                        <p:attrNameLst>
                                          <p:attrName>style.visibility</p:attrName>
                                        </p:attrNameLst>
                                      </p:cBhvr>
                                      <p:to>
                                        <p:strVal val="visible"/>
                                      </p:to>
                                    </p:set>
                                    <p:anim calcmode="lin" valueType="num">
                                      <p:cBhvr additive="base">
                                        <p:cTn id="133" dur="500" fill="hold"/>
                                        <p:tgtEl>
                                          <p:spTgt spid="1033240"/>
                                        </p:tgtEl>
                                        <p:attrNameLst>
                                          <p:attrName>ppt_x</p:attrName>
                                        </p:attrNameLst>
                                      </p:cBhvr>
                                      <p:tavLst>
                                        <p:tav tm="0">
                                          <p:val>
                                            <p:strVal val="0-#ppt_w/2"/>
                                          </p:val>
                                        </p:tav>
                                        <p:tav tm="100000">
                                          <p:val>
                                            <p:strVal val="#ppt_x"/>
                                          </p:val>
                                        </p:tav>
                                      </p:tavLst>
                                    </p:anim>
                                    <p:anim calcmode="lin" valueType="num">
                                      <p:cBhvr additive="base">
                                        <p:cTn id="134" dur="500" fill="hold"/>
                                        <p:tgtEl>
                                          <p:spTgt spid="1033240"/>
                                        </p:tgtEl>
                                        <p:attrNameLst>
                                          <p:attrName>ppt_y</p:attrName>
                                        </p:attrNameLst>
                                      </p:cBhvr>
                                      <p:tavLst>
                                        <p:tav tm="0">
                                          <p:val>
                                            <p:strVal val="#ppt_y"/>
                                          </p:val>
                                        </p:tav>
                                        <p:tav tm="100000">
                                          <p:val>
                                            <p:strVal val="#ppt_y"/>
                                          </p:val>
                                        </p:tav>
                                      </p:tavLst>
                                    </p:anim>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 presetClass="entr" presetSubtype="8" fill="hold" grpId="0" nodeType="clickEffect">
                                  <p:stCondLst>
                                    <p:cond delay="0"/>
                                  </p:stCondLst>
                                  <p:childTnLst>
                                    <p:set>
                                      <p:cBhvr>
                                        <p:cTn id="138" dur="1" fill="hold">
                                          <p:stCondLst>
                                            <p:cond delay="0"/>
                                          </p:stCondLst>
                                        </p:cTn>
                                        <p:tgtEl>
                                          <p:spTgt spid="1033285"/>
                                        </p:tgtEl>
                                        <p:attrNameLst>
                                          <p:attrName>style.visibility</p:attrName>
                                        </p:attrNameLst>
                                      </p:cBhvr>
                                      <p:to>
                                        <p:strVal val="visible"/>
                                      </p:to>
                                    </p:set>
                                    <p:anim calcmode="lin" valueType="num">
                                      <p:cBhvr additive="base">
                                        <p:cTn id="139" dur="500" fill="hold"/>
                                        <p:tgtEl>
                                          <p:spTgt spid="1033285"/>
                                        </p:tgtEl>
                                        <p:attrNameLst>
                                          <p:attrName>ppt_x</p:attrName>
                                        </p:attrNameLst>
                                      </p:cBhvr>
                                      <p:tavLst>
                                        <p:tav tm="0">
                                          <p:val>
                                            <p:strVal val="0-#ppt_w/2"/>
                                          </p:val>
                                        </p:tav>
                                        <p:tav tm="100000">
                                          <p:val>
                                            <p:strVal val="#ppt_x"/>
                                          </p:val>
                                        </p:tav>
                                      </p:tavLst>
                                    </p:anim>
                                    <p:anim calcmode="lin" valueType="num">
                                      <p:cBhvr additive="base">
                                        <p:cTn id="140" dur="500" fill="hold"/>
                                        <p:tgtEl>
                                          <p:spTgt spid="1033285"/>
                                        </p:tgtEl>
                                        <p:attrNameLst>
                                          <p:attrName>ppt_y</p:attrName>
                                        </p:attrNameLst>
                                      </p:cBhvr>
                                      <p:tavLst>
                                        <p:tav tm="0">
                                          <p:val>
                                            <p:strVal val="#ppt_y"/>
                                          </p:val>
                                        </p:tav>
                                        <p:tav tm="100000">
                                          <p:val>
                                            <p:strVal val="#ppt_y"/>
                                          </p:val>
                                        </p:tav>
                                      </p:tavLst>
                                    </p:anim>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 presetClass="entr" presetSubtype="8" fill="hold" grpId="0" nodeType="clickEffect">
                                  <p:stCondLst>
                                    <p:cond delay="0"/>
                                  </p:stCondLst>
                                  <p:childTnLst>
                                    <p:set>
                                      <p:cBhvr>
                                        <p:cTn id="144" dur="1" fill="hold">
                                          <p:stCondLst>
                                            <p:cond delay="0"/>
                                          </p:stCondLst>
                                        </p:cTn>
                                        <p:tgtEl>
                                          <p:spTgt spid="107"/>
                                        </p:tgtEl>
                                        <p:attrNameLst>
                                          <p:attrName>style.visibility</p:attrName>
                                        </p:attrNameLst>
                                      </p:cBhvr>
                                      <p:to>
                                        <p:strVal val="visible"/>
                                      </p:to>
                                    </p:set>
                                    <p:anim calcmode="lin" valueType="num">
                                      <p:cBhvr additive="base">
                                        <p:cTn id="145" dur="500" fill="hold"/>
                                        <p:tgtEl>
                                          <p:spTgt spid="107"/>
                                        </p:tgtEl>
                                        <p:attrNameLst>
                                          <p:attrName>ppt_x</p:attrName>
                                        </p:attrNameLst>
                                      </p:cBhvr>
                                      <p:tavLst>
                                        <p:tav tm="0">
                                          <p:val>
                                            <p:strVal val="0-#ppt_w/2"/>
                                          </p:val>
                                        </p:tav>
                                        <p:tav tm="100000">
                                          <p:val>
                                            <p:strVal val="#ppt_x"/>
                                          </p:val>
                                        </p:tav>
                                      </p:tavLst>
                                    </p:anim>
                                    <p:anim calcmode="lin" valueType="num">
                                      <p:cBhvr additive="base">
                                        <p:cTn id="146" dur="500" fill="hold"/>
                                        <p:tgtEl>
                                          <p:spTgt spid="107"/>
                                        </p:tgtEl>
                                        <p:attrNameLst>
                                          <p:attrName>ppt_y</p:attrName>
                                        </p:attrNameLst>
                                      </p:cBhvr>
                                      <p:tavLst>
                                        <p:tav tm="0">
                                          <p:val>
                                            <p:strVal val="#ppt_y"/>
                                          </p:val>
                                        </p:tav>
                                        <p:tav tm="100000">
                                          <p:val>
                                            <p:strVal val="#ppt_y"/>
                                          </p:val>
                                        </p:tav>
                                      </p:tavLst>
                                    </p:anim>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 presetClass="entr" presetSubtype="8" fill="hold" grpId="0" nodeType="clickEffect">
                                  <p:stCondLst>
                                    <p:cond delay="0"/>
                                  </p:stCondLst>
                                  <p:childTnLst>
                                    <p:set>
                                      <p:cBhvr>
                                        <p:cTn id="150" dur="1" fill="hold">
                                          <p:stCondLst>
                                            <p:cond delay="0"/>
                                          </p:stCondLst>
                                        </p:cTn>
                                        <p:tgtEl>
                                          <p:spTgt spid="1033256"/>
                                        </p:tgtEl>
                                        <p:attrNameLst>
                                          <p:attrName>style.visibility</p:attrName>
                                        </p:attrNameLst>
                                      </p:cBhvr>
                                      <p:to>
                                        <p:strVal val="visible"/>
                                      </p:to>
                                    </p:set>
                                    <p:anim calcmode="lin" valueType="num">
                                      <p:cBhvr additive="base">
                                        <p:cTn id="151" dur="500" fill="hold"/>
                                        <p:tgtEl>
                                          <p:spTgt spid="1033256"/>
                                        </p:tgtEl>
                                        <p:attrNameLst>
                                          <p:attrName>ppt_x</p:attrName>
                                        </p:attrNameLst>
                                      </p:cBhvr>
                                      <p:tavLst>
                                        <p:tav tm="0">
                                          <p:val>
                                            <p:strVal val="0-#ppt_w/2"/>
                                          </p:val>
                                        </p:tav>
                                        <p:tav tm="100000">
                                          <p:val>
                                            <p:strVal val="#ppt_x"/>
                                          </p:val>
                                        </p:tav>
                                      </p:tavLst>
                                    </p:anim>
                                    <p:anim calcmode="lin" valueType="num">
                                      <p:cBhvr additive="base">
                                        <p:cTn id="152" dur="500" fill="hold"/>
                                        <p:tgtEl>
                                          <p:spTgt spid="1033256"/>
                                        </p:tgtEl>
                                        <p:attrNameLst>
                                          <p:attrName>ppt_y</p:attrName>
                                        </p:attrNameLst>
                                      </p:cBhvr>
                                      <p:tavLst>
                                        <p:tav tm="0">
                                          <p:val>
                                            <p:strVal val="#ppt_y"/>
                                          </p:val>
                                        </p:tav>
                                        <p:tav tm="100000">
                                          <p:val>
                                            <p:strVal val="#ppt_y"/>
                                          </p:val>
                                        </p:tav>
                                      </p:tavLst>
                                    </p:anim>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 presetClass="entr" presetSubtype="8" fill="hold" grpId="0" nodeType="clickEffect">
                                  <p:stCondLst>
                                    <p:cond delay="0"/>
                                  </p:stCondLst>
                                  <p:childTnLst>
                                    <p:set>
                                      <p:cBhvr>
                                        <p:cTn id="156" dur="1" fill="hold">
                                          <p:stCondLst>
                                            <p:cond delay="0"/>
                                          </p:stCondLst>
                                        </p:cTn>
                                        <p:tgtEl>
                                          <p:spTgt spid="1033299"/>
                                        </p:tgtEl>
                                        <p:attrNameLst>
                                          <p:attrName>style.visibility</p:attrName>
                                        </p:attrNameLst>
                                      </p:cBhvr>
                                      <p:to>
                                        <p:strVal val="visible"/>
                                      </p:to>
                                    </p:set>
                                    <p:anim calcmode="lin" valueType="num">
                                      <p:cBhvr additive="base">
                                        <p:cTn id="157" dur="500" fill="hold"/>
                                        <p:tgtEl>
                                          <p:spTgt spid="1033299"/>
                                        </p:tgtEl>
                                        <p:attrNameLst>
                                          <p:attrName>ppt_x</p:attrName>
                                        </p:attrNameLst>
                                      </p:cBhvr>
                                      <p:tavLst>
                                        <p:tav tm="0">
                                          <p:val>
                                            <p:strVal val="0-#ppt_w/2"/>
                                          </p:val>
                                        </p:tav>
                                        <p:tav tm="100000">
                                          <p:val>
                                            <p:strVal val="#ppt_x"/>
                                          </p:val>
                                        </p:tav>
                                      </p:tavLst>
                                    </p:anim>
                                    <p:anim calcmode="lin" valueType="num">
                                      <p:cBhvr additive="base">
                                        <p:cTn id="158" dur="500" fill="hold"/>
                                        <p:tgtEl>
                                          <p:spTgt spid="1033299"/>
                                        </p:tgtEl>
                                        <p:attrNameLst>
                                          <p:attrName>ppt_y</p:attrName>
                                        </p:attrNameLst>
                                      </p:cBhvr>
                                      <p:tavLst>
                                        <p:tav tm="0">
                                          <p:val>
                                            <p:strVal val="#ppt_y"/>
                                          </p:val>
                                        </p:tav>
                                        <p:tav tm="100000">
                                          <p:val>
                                            <p:strVal val="#ppt_y"/>
                                          </p:val>
                                        </p:tav>
                                      </p:tavLst>
                                    </p:anim>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 presetClass="entr" presetSubtype="8" fill="hold" grpId="0" nodeType="clickEffect">
                                  <p:stCondLst>
                                    <p:cond delay="0"/>
                                  </p:stCondLst>
                                  <p:childTnLst>
                                    <p:set>
                                      <p:cBhvr>
                                        <p:cTn id="162" dur="1" fill="hold">
                                          <p:stCondLst>
                                            <p:cond delay="0"/>
                                          </p:stCondLst>
                                        </p:cTn>
                                        <p:tgtEl>
                                          <p:spTgt spid="117"/>
                                        </p:tgtEl>
                                        <p:attrNameLst>
                                          <p:attrName>style.visibility</p:attrName>
                                        </p:attrNameLst>
                                      </p:cBhvr>
                                      <p:to>
                                        <p:strVal val="visible"/>
                                      </p:to>
                                    </p:set>
                                    <p:anim calcmode="lin" valueType="num">
                                      <p:cBhvr additive="base">
                                        <p:cTn id="163" dur="500" fill="hold"/>
                                        <p:tgtEl>
                                          <p:spTgt spid="117"/>
                                        </p:tgtEl>
                                        <p:attrNameLst>
                                          <p:attrName>ppt_x</p:attrName>
                                        </p:attrNameLst>
                                      </p:cBhvr>
                                      <p:tavLst>
                                        <p:tav tm="0">
                                          <p:val>
                                            <p:strVal val="0-#ppt_w/2"/>
                                          </p:val>
                                        </p:tav>
                                        <p:tav tm="100000">
                                          <p:val>
                                            <p:strVal val="#ppt_x"/>
                                          </p:val>
                                        </p:tav>
                                      </p:tavLst>
                                    </p:anim>
                                    <p:anim calcmode="lin" valueType="num">
                                      <p:cBhvr additive="base">
                                        <p:cTn id="164" dur="500" fill="hold"/>
                                        <p:tgtEl>
                                          <p:spTgt spid="117"/>
                                        </p:tgtEl>
                                        <p:attrNameLst>
                                          <p:attrName>ppt_y</p:attrName>
                                        </p:attrNameLst>
                                      </p:cBhvr>
                                      <p:tavLst>
                                        <p:tav tm="0">
                                          <p:val>
                                            <p:strVal val="#ppt_y"/>
                                          </p:val>
                                        </p:tav>
                                        <p:tav tm="100000">
                                          <p:val>
                                            <p:strVal val="#ppt_y"/>
                                          </p:val>
                                        </p:tav>
                                      </p:tavLst>
                                    </p:anim>
                                  </p:childTnLst>
                                </p:cTn>
                              </p:par>
                            </p:childTnLst>
                          </p:cTn>
                        </p:par>
                      </p:childTnLst>
                    </p:cTn>
                  </p:par>
                  <p:par>
                    <p:cTn id="165" fill="hold" nodeType="clickPar">
                      <p:stCondLst>
                        <p:cond delay="indefinite"/>
                      </p:stCondLst>
                      <p:childTnLst>
                        <p:par>
                          <p:cTn id="166" fill="hold" nodeType="withGroup">
                            <p:stCondLst>
                              <p:cond delay="0"/>
                            </p:stCondLst>
                            <p:childTnLst>
                              <p:par>
                                <p:cTn id="167" presetID="2" presetClass="entr" presetSubtype="8" fill="hold" grpId="0" nodeType="clickEffect">
                                  <p:stCondLst>
                                    <p:cond delay="0"/>
                                  </p:stCondLst>
                                  <p:childTnLst>
                                    <p:set>
                                      <p:cBhvr>
                                        <p:cTn id="168" dur="1" fill="hold">
                                          <p:stCondLst>
                                            <p:cond delay="0"/>
                                          </p:stCondLst>
                                        </p:cTn>
                                        <p:tgtEl>
                                          <p:spTgt spid="1033310"/>
                                        </p:tgtEl>
                                        <p:attrNameLst>
                                          <p:attrName>style.visibility</p:attrName>
                                        </p:attrNameLst>
                                      </p:cBhvr>
                                      <p:to>
                                        <p:strVal val="visible"/>
                                      </p:to>
                                    </p:set>
                                    <p:anim calcmode="lin" valueType="num">
                                      <p:cBhvr additive="base">
                                        <p:cTn id="169" dur="500" fill="hold"/>
                                        <p:tgtEl>
                                          <p:spTgt spid="1033310"/>
                                        </p:tgtEl>
                                        <p:attrNameLst>
                                          <p:attrName>ppt_x</p:attrName>
                                        </p:attrNameLst>
                                      </p:cBhvr>
                                      <p:tavLst>
                                        <p:tav tm="0">
                                          <p:val>
                                            <p:strVal val="0-#ppt_w/2"/>
                                          </p:val>
                                        </p:tav>
                                        <p:tav tm="100000">
                                          <p:val>
                                            <p:strVal val="#ppt_x"/>
                                          </p:val>
                                        </p:tav>
                                      </p:tavLst>
                                    </p:anim>
                                    <p:anim calcmode="lin" valueType="num">
                                      <p:cBhvr additive="base">
                                        <p:cTn id="170" dur="500" fill="hold"/>
                                        <p:tgtEl>
                                          <p:spTgt spid="1033310"/>
                                        </p:tgtEl>
                                        <p:attrNameLst>
                                          <p:attrName>ppt_y</p:attrName>
                                        </p:attrNameLst>
                                      </p:cBhvr>
                                      <p:tavLst>
                                        <p:tav tm="0">
                                          <p:val>
                                            <p:strVal val="#ppt_y"/>
                                          </p:val>
                                        </p:tav>
                                        <p:tav tm="100000">
                                          <p:val>
                                            <p:strVal val="#ppt_y"/>
                                          </p:val>
                                        </p:tav>
                                      </p:tavLst>
                                    </p:anim>
                                  </p:childTnLst>
                                </p:cTn>
                              </p:par>
                            </p:childTnLst>
                          </p:cTn>
                        </p:par>
                      </p:childTnLst>
                    </p:cTn>
                  </p:par>
                  <p:par>
                    <p:cTn id="171" fill="hold" nodeType="clickPar">
                      <p:stCondLst>
                        <p:cond delay="indefinite"/>
                      </p:stCondLst>
                      <p:childTnLst>
                        <p:par>
                          <p:cTn id="172" fill="hold" nodeType="withGroup">
                            <p:stCondLst>
                              <p:cond delay="0"/>
                            </p:stCondLst>
                            <p:childTnLst>
                              <p:par>
                                <p:cTn id="173" presetID="2" presetClass="entr" presetSubtype="8" fill="hold" grpId="0" nodeType="clickEffect">
                                  <p:stCondLst>
                                    <p:cond delay="0"/>
                                  </p:stCondLst>
                                  <p:childTnLst>
                                    <p:set>
                                      <p:cBhvr>
                                        <p:cTn id="174" dur="1" fill="hold">
                                          <p:stCondLst>
                                            <p:cond delay="0"/>
                                          </p:stCondLst>
                                        </p:cTn>
                                        <p:tgtEl>
                                          <p:spTgt spid="1033241"/>
                                        </p:tgtEl>
                                        <p:attrNameLst>
                                          <p:attrName>style.visibility</p:attrName>
                                        </p:attrNameLst>
                                      </p:cBhvr>
                                      <p:to>
                                        <p:strVal val="visible"/>
                                      </p:to>
                                    </p:set>
                                    <p:anim calcmode="lin" valueType="num">
                                      <p:cBhvr additive="base">
                                        <p:cTn id="175" dur="500" fill="hold"/>
                                        <p:tgtEl>
                                          <p:spTgt spid="1033241"/>
                                        </p:tgtEl>
                                        <p:attrNameLst>
                                          <p:attrName>ppt_x</p:attrName>
                                        </p:attrNameLst>
                                      </p:cBhvr>
                                      <p:tavLst>
                                        <p:tav tm="0">
                                          <p:val>
                                            <p:strVal val="0-#ppt_w/2"/>
                                          </p:val>
                                        </p:tav>
                                        <p:tav tm="100000">
                                          <p:val>
                                            <p:strVal val="#ppt_x"/>
                                          </p:val>
                                        </p:tav>
                                      </p:tavLst>
                                    </p:anim>
                                    <p:anim calcmode="lin" valueType="num">
                                      <p:cBhvr additive="base">
                                        <p:cTn id="176" dur="500" fill="hold"/>
                                        <p:tgtEl>
                                          <p:spTgt spid="1033241"/>
                                        </p:tgtEl>
                                        <p:attrNameLst>
                                          <p:attrName>ppt_y</p:attrName>
                                        </p:attrNameLst>
                                      </p:cBhvr>
                                      <p:tavLst>
                                        <p:tav tm="0">
                                          <p:val>
                                            <p:strVal val="#ppt_y"/>
                                          </p:val>
                                        </p:tav>
                                        <p:tav tm="100000">
                                          <p:val>
                                            <p:strVal val="#ppt_y"/>
                                          </p:val>
                                        </p:tav>
                                      </p:tavLst>
                                    </p:anim>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 presetClass="entr" presetSubtype="8" fill="hold" grpId="0" nodeType="clickEffect">
                                  <p:stCondLst>
                                    <p:cond delay="0"/>
                                  </p:stCondLst>
                                  <p:childTnLst>
                                    <p:set>
                                      <p:cBhvr>
                                        <p:cTn id="180" dur="1" fill="hold">
                                          <p:stCondLst>
                                            <p:cond delay="0"/>
                                          </p:stCondLst>
                                        </p:cTn>
                                        <p:tgtEl>
                                          <p:spTgt spid="1033286"/>
                                        </p:tgtEl>
                                        <p:attrNameLst>
                                          <p:attrName>style.visibility</p:attrName>
                                        </p:attrNameLst>
                                      </p:cBhvr>
                                      <p:to>
                                        <p:strVal val="visible"/>
                                      </p:to>
                                    </p:set>
                                    <p:anim calcmode="lin" valueType="num">
                                      <p:cBhvr additive="base">
                                        <p:cTn id="181" dur="500" fill="hold"/>
                                        <p:tgtEl>
                                          <p:spTgt spid="1033286"/>
                                        </p:tgtEl>
                                        <p:attrNameLst>
                                          <p:attrName>ppt_x</p:attrName>
                                        </p:attrNameLst>
                                      </p:cBhvr>
                                      <p:tavLst>
                                        <p:tav tm="0">
                                          <p:val>
                                            <p:strVal val="0-#ppt_w/2"/>
                                          </p:val>
                                        </p:tav>
                                        <p:tav tm="100000">
                                          <p:val>
                                            <p:strVal val="#ppt_x"/>
                                          </p:val>
                                        </p:tav>
                                      </p:tavLst>
                                    </p:anim>
                                    <p:anim calcmode="lin" valueType="num">
                                      <p:cBhvr additive="base">
                                        <p:cTn id="182" dur="500" fill="hold"/>
                                        <p:tgtEl>
                                          <p:spTgt spid="1033286"/>
                                        </p:tgtEl>
                                        <p:attrNameLst>
                                          <p:attrName>ppt_y</p:attrName>
                                        </p:attrNameLst>
                                      </p:cBhvr>
                                      <p:tavLst>
                                        <p:tav tm="0">
                                          <p:val>
                                            <p:strVal val="#ppt_y"/>
                                          </p:val>
                                        </p:tav>
                                        <p:tav tm="100000">
                                          <p:val>
                                            <p:strVal val="#ppt_y"/>
                                          </p:val>
                                        </p:tav>
                                      </p:tavLst>
                                    </p:anim>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 presetClass="entr" presetSubtype="8" fill="hold" grpId="0" nodeType="clickEffect">
                                  <p:stCondLst>
                                    <p:cond delay="0"/>
                                  </p:stCondLst>
                                  <p:childTnLst>
                                    <p:set>
                                      <p:cBhvr>
                                        <p:cTn id="186" dur="1" fill="hold">
                                          <p:stCondLst>
                                            <p:cond delay="0"/>
                                          </p:stCondLst>
                                        </p:cTn>
                                        <p:tgtEl>
                                          <p:spTgt spid="108"/>
                                        </p:tgtEl>
                                        <p:attrNameLst>
                                          <p:attrName>style.visibility</p:attrName>
                                        </p:attrNameLst>
                                      </p:cBhvr>
                                      <p:to>
                                        <p:strVal val="visible"/>
                                      </p:to>
                                    </p:set>
                                    <p:anim calcmode="lin" valueType="num">
                                      <p:cBhvr additive="base">
                                        <p:cTn id="187" dur="500" fill="hold"/>
                                        <p:tgtEl>
                                          <p:spTgt spid="108"/>
                                        </p:tgtEl>
                                        <p:attrNameLst>
                                          <p:attrName>ppt_x</p:attrName>
                                        </p:attrNameLst>
                                      </p:cBhvr>
                                      <p:tavLst>
                                        <p:tav tm="0">
                                          <p:val>
                                            <p:strVal val="0-#ppt_w/2"/>
                                          </p:val>
                                        </p:tav>
                                        <p:tav tm="100000">
                                          <p:val>
                                            <p:strVal val="#ppt_x"/>
                                          </p:val>
                                        </p:tav>
                                      </p:tavLst>
                                    </p:anim>
                                    <p:anim calcmode="lin" valueType="num">
                                      <p:cBhvr additive="base">
                                        <p:cTn id="188" dur="500" fill="hold"/>
                                        <p:tgtEl>
                                          <p:spTgt spid="108"/>
                                        </p:tgtEl>
                                        <p:attrNameLst>
                                          <p:attrName>ppt_y</p:attrName>
                                        </p:attrNameLst>
                                      </p:cBhvr>
                                      <p:tavLst>
                                        <p:tav tm="0">
                                          <p:val>
                                            <p:strVal val="#ppt_y"/>
                                          </p:val>
                                        </p:tav>
                                        <p:tav tm="100000">
                                          <p:val>
                                            <p:strVal val="#ppt_y"/>
                                          </p:val>
                                        </p:tav>
                                      </p:tavLst>
                                    </p:anim>
                                  </p:childTnLst>
                                </p:cTn>
                              </p:par>
                            </p:childTnLst>
                          </p:cTn>
                        </p:par>
                      </p:childTnLst>
                    </p:cTn>
                  </p:par>
                  <p:par>
                    <p:cTn id="189" fill="hold" nodeType="clickPar">
                      <p:stCondLst>
                        <p:cond delay="indefinite"/>
                      </p:stCondLst>
                      <p:childTnLst>
                        <p:par>
                          <p:cTn id="190" fill="hold" nodeType="withGroup">
                            <p:stCondLst>
                              <p:cond delay="0"/>
                            </p:stCondLst>
                            <p:childTnLst>
                              <p:par>
                                <p:cTn id="191" presetID="2" presetClass="entr" presetSubtype="8" fill="hold" grpId="0" nodeType="clickEffect">
                                  <p:stCondLst>
                                    <p:cond delay="0"/>
                                  </p:stCondLst>
                                  <p:childTnLst>
                                    <p:set>
                                      <p:cBhvr>
                                        <p:cTn id="192" dur="1" fill="hold">
                                          <p:stCondLst>
                                            <p:cond delay="0"/>
                                          </p:stCondLst>
                                        </p:cTn>
                                        <p:tgtEl>
                                          <p:spTgt spid="1033294"/>
                                        </p:tgtEl>
                                        <p:attrNameLst>
                                          <p:attrName>style.visibility</p:attrName>
                                        </p:attrNameLst>
                                      </p:cBhvr>
                                      <p:to>
                                        <p:strVal val="visible"/>
                                      </p:to>
                                    </p:set>
                                    <p:anim calcmode="lin" valueType="num">
                                      <p:cBhvr additive="base">
                                        <p:cTn id="193" dur="500" fill="hold"/>
                                        <p:tgtEl>
                                          <p:spTgt spid="1033294"/>
                                        </p:tgtEl>
                                        <p:attrNameLst>
                                          <p:attrName>ppt_x</p:attrName>
                                        </p:attrNameLst>
                                      </p:cBhvr>
                                      <p:tavLst>
                                        <p:tav tm="0">
                                          <p:val>
                                            <p:strVal val="0-#ppt_w/2"/>
                                          </p:val>
                                        </p:tav>
                                        <p:tav tm="100000">
                                          <p:val>
                                            <p:strVal val="#ppt_x"/>
                                          </p:val>
                                        </p:tav>
                                      </p:tavLst>
                                    </p:anim>
                                    <p:anim calcmode="lin" valueType="num">
                                      <p:cBhvr additive="base">
                                        <p:cTn id="194" dur="500" fill="hold"/>
                                        <p:tgtEl>
                                          <p:spTgt spid="1033294"/>
                                        </p:tgtEl>
                                        <p:attrNameLst>
                                          <p:attrName>ppt_y</p:attrName>
                                        </p:attrNameLst>
                                      </p:cBhvr>
                                      <p:tavLst>
                                        <p:tav tm="0">
                                          <p:val>
                                            <p:strVal val="#ppt_y"/>
                                          </p:val>
                                        </p:tav>
                                        <p:tav tm="100000">
                                          <p:val>
                                            <p:strVal val="#ppt_y"/>
                                          </p:val>
                                        </p:tav>
                                      </p:tavLst>
                                    </p:anim>
                                  </p:childTnLst>
                                </p:cTn>
                              </p:par>
                            </p:childTnLst>
                          </p:cTn>
                        </p:par>
                      </p:childTnLst>
                    </p:cTn>
                  </p:par>
                  <p:par>
                    <p:cTn id="195" fill="hold" nodeType="clickPar">
                      <p:stCondLst>
                        <p:cond delay="indefinite"/>
                      </p:stCondLst>
                      <p:childTnLst>
                        <p:par>
                          <p:cTn id="196" fill="hold" nodeType="withGroup">
                            <p:stCondLst>
                              <p:cond delay="0"/>
                            </p:stCondLst>
                            <p:childTnLst>
                              <p:par>
                                <p:cTn id="197" presetID="2" presetClass="entr" presetSubtype="8" fill="hold" grpId="0" nodeType="clickEffect">
                                  <p:stCondLst>
                                    <p:cond delay="0"/>
                                  </p:stCondLst>
                                  <p:childTnLst>
                                    <p:set>
                                      <p:cBhvr>
                                        <p:cTn id="198" dur="1" fill="hold">
                                          <p:stCondLst>
                                            <p:cond delay="0"/>
                                          </p:stCondLst>
                                        </p:cTn>
                                        <p:tgtEl>
                                          <p:spTgt spid="1033263"/>
                                        </p:tgtEl>
                                        <p:attrNameLst>
                                          <p:attrName>style.visibility</p:attrName>
                                        </p:attrNameLst>
                                      </p:cBhvr>
                                      <p:to>
                                        <p:strVal val="visible"/>
                                      </p:to>
                                    </p:set>
                                    <p:anim calcmode="lin" valueType="num">
                                      <p:cBhvr additive="base">
                                        <p:cTn id="199" dur="500" fill="hold"/>
                                        <p:tgtEl>
                                          <p:spTgt spid="1033263"/>
                                        </p:tgtEl>
                                        <p:attrNameLst>
                                          <p:attrName>ppt_x</p:attrName>
                                        </p:attrNameLst>
                                      </p:cBhvr>
                                      <p:tavLst>
                                        <p:tav tm="0">
                                          <p:val>
                                            <p:strVal val="0-#ppt_w/2"/>
                                          </p:val>
                                        </p:tav>
                                        <p:tav tm="100000">
                                          <p:val>
                                            <p:strVal val="#ppt_x"/>
                                          </p:val>
                                        </p:tav>
                                      </p:tavLst>
                                    </p:anim>
                                    <p:anim calcmode="lin" valueType="num">
                                      <p:cBhvr additive="base">
                                        <p:cTn id="200" dur="500" fill="hold"/>
                                        <p:tgtEl>
                                          <p:spTgt spid="1033263"/>
                                        </p:tgtEl>
                                        <p:attrNameLst>
                                          <p:attrName>ppt_y</p:attrName>
                                        </p:attrNameLst>
                                      </p:cBhvr>
                                      <p:tavLst>
                                        <p:tav tm="0">
                                          <p:val>
                                            <p:strVal val="#ppt_y"/>
                                          </p:val>
                                        </p:tav>
                                        <p:tav tm="100000">
                                          <p:val>
                                            <p:strVal val="#ppt_y"/>
                                          </p:val>
                                        </p:tav>
                                      </p:tavLst>
                                    </p:anim>
                                  </p:childTnLst>
                                </p:cTn>
                              </p:par>
                            </p:childTnLst>
                          </p:cTn>
                        </p:par>
                      </p:childTnLst>
                    </p:cTn>
                  </p:par>
                  <p:par>
                    <p:cTn id="201" fill="hold" nodeType="clickPar">
                      <p:stCondLst>
                        <p:cond delay="indefinite"/>
                      </p:stCondLst>
                      <p:childTnLst>
                        <p:par>
                          <p:cTn id="202" fill="hold" nodeType="withGroup">
                            <p:stCondLst>
                              <p:cond delay="0"/>
                            </p:stCondLst>
                            <p:childTnLst>
                              <p:par>
                                <p:cTn id="203" presetID="2" presetClass="entr" presetSubtype="8" fill="hold" grpId="0" nodeType="clickEffect">
                                  <p:stCondLst>
                                    <p:cond delay="0"/>
                                  </p:stCondLst>
                                  <p:childTnLst>
                                    <p:set>
                                      <p:cBhvr>
                                        <p:cTn id="204" dur="1" fill="hold">
                                          <p:stCondLst>
                                            <p:cond delay="0"/>
                                          </p:stCondLst>
                                        </p:cTn>
                                        <p:tgtEl>
                                          <p:spTgt spid="118"/>
                                        </p:tgtEl>
                                        <p:attrNameLst>
                                          <p:attrName>style.visibility</p:attrName>
                                        </p:attrNameLst>
                                      </p:cBhvr>
                                      <p:to>
                                        <p:strVal val="visible"/>
                                      </p:to>
                                    </p:set>
                                    <p:anim calcmode="lin" valueType="num">
                                      <p:cBhvr additive="base">
                                        <p:cTn id="205" dur="500" fill="hold"/>
                                        <p:tgtEl>
                                          <p:spTgt spid="118"/>
                                        </p:tgtEl>
                                        <p:attrNameLst>
                                          <p:attrName>ppt_x</p:attrName>
                                        </p:attrNameLst>
                                      </p:cBhvr>
                                      <p:tavLst>
                                        <p:tav tm="0">
                                          <p:val>
                                            <p:strVal val="0-#ppt_w/2"/>
                                          </p:val>
                                        </p:tav>
                                        <p:tav tm="100000">
                                          <p:val>
                                            <p:strVal val="#ppt_x"/>
                                          </p:val>
                                        </p:tav>
                                      </p:tavLst>
                                    </p:anim>
                                    <p:anim calcmode="lin" valueType="num">
                                      <p:cBhvr additive="base">
                                        <p:cTn id="206" dur="500" fill="hold"/>
                                        <p:tgtEl>
                                          <p:spTgt spid="118"/>
                                        </p:tgtEl>
                                        <p:attrNameLst>
                                          <p:attrName>ppt_y</p:attrName>
                                        </p:attrNameLst>
                                      </p:cBhvr>
                                      <p:tavLst>
                                        <p:tav tm="0">
                                          <p:val>
                                            <p:strVal val="#ppt_y"/>
                                          </p:val>
                                        </p:tav>
                                        <p:tav tm="100000">
                                          <p:val>
                                            <p:strVal val="#ppt_y"/>
                                          </p:val>
                                        </p:tav>
                                      </p:tavLst>
                                    </p:anim>
                                  </p:childTnLst>
                                </p:cTn>
                              </p:par>
                            </p:childTnLst>
                          </p:cTn>
                        </p:par>
                      </p:childTnLst>
                    </p:cTn>
                  </p:par>
                  <p:par>
                    <p:cTn id="207" fill="hold" nodeType="clickPar">
                      <p:stCondLst>
                        <p:cond delay="indefinite"/>
                      </p:stCondLst>
                      <p:childTnLst>
                        <p:par>
                          <p:cTn id="208" fill="hold" nodeType="withGroup">
                            <p:stCondLst>
                              <p:cond delay="0"/>
                            </p:stCondLst>
                            <p:childTnLst>
                              <p:par>
                                <p:cTn id="209" presetID="2" presetClass="entr" presetSubtype="8" fill="hold" grpId="0" nodeType="clickEffect">
                                  <p:stCondLst>
                                    <p:cond delay="0"/>
                                  </p:stCondLst>
                                  <p:childTnLst>
                                    <p:set>
                                      <p:cBhvr>
                                        <p:cTn id="210" dur="1" fill="hold">
                                          <p:stCondLst>
                                            <p:cond delay="0"/>
                                          </p:stCondLst>
                                        </p:cTn>
                                        <p:tgtEl>
                                          <p:spTgt spid="1033311"/>
                                        </p:tgtEl>
                                        <p:attrNameLst>
                                          <p:attrName>style.visibility</p:attrName>
                                        </p:attrNameLst>
                                      </p:cBhvr>
                                      <p:to>
                                        <p:strVal val="visible"/>
                                      </p:to>
                                    </p:set>
                                    <p:anim calcmode="lin" valueType="num">
                                      <p:cBhvr additive="base">
                                        <p:cTn id="211" dur="500" fill="hold"/>
                                        <p:tgtEl>
                                          <p:spTgt spid="1033311"/>
                                        </p:tgtEl>
                                        <p:attrNameLst>
                                          <p:attrName>ppt_x</p:attrName>
                                        </p:attrNameLst>
                                      </p:cBhvr>
                                      <p:tavLst>
                                        <p:tav tm="0">
                                          <p:val>
                                            <p:strVal val="0-#ppt_w/2"/>
                                          </p:val>
                                        </p:tav>
                                        <p:tav tm="100000">
                                          <p:val>
                                            <p:strVal val="#ppt_x"/>
                                          </p:val>
                                        </p:tav>
                                      </p:tavLst>
                                    </p:anim>
                                    <p:anim calcmode="lin" valueType="num">
                                      <p:cBhvr additive="base">
                                        <p:cTn id="212" dur="500" fill="hold"/>
                                        <p:tgtEl>
                                          <p:spTgt spid="1033311"/>
                                        </p:tgtEl>
                                        <p:attrNameLst>
                                          <p:attrName>ppt_y</p:attrName>
                                        </p:attrNameLst>
                                      </p:cBhvr>
                                      <p:tavLst>
                                        <p:tav tm="0">
                                          <p:val>
                                            <p:strVal val="#ppt_y"/>
                                          </p:val>
                                        </p:tav>
                                        <p:tav tm="100000">
                                          <p:val>
                                            <p:strVal val="#ppt_y"/>
                                          </p:val>
                                        </p:tav>
                                      </p:tavLst>
                                    </p:anim>
                                  </p:childTnLst>
                                </p:cTn>
                              </p:par>
                            </p:childTnLst>
                          </p:cTn>
                        </p:par>
                      </p:childTnLst>
                    </p:cTn>
                  </p:par>
                  <p:par>
                    <p:cTn id="213" fill="hold" nodeType="clickPar">
                      <p:stCondLst>
                        <p:cond delay="indefinite"/>
                      </p:stCondLst>
                      <p:childTnLst>
                        <p:par>
                          <p:cTn id="214" fill="hold" nodeType="withGroup">
                            <p:stCondLst>
                              <p:cond delay="0"/>
                            </p:stCondLst>
                            <p:childTnLst>
                              <p:par>
                                <p:cTn id="215" presetID="2" presetClass="entr" presetSubtype="8" fill="hold" grpId="0" nodeType="clickEffect">
                                  <p:stCondLst>
                                    <p:cond delay="0"/>
                                  </p:stCondLst>
                                  <p:childTnLst>
                                    <p:set>
                                      <p:cBhvr>
                                        <p:cTn id="216" dur="1" fill="hold">
                                          <p:stCondLst>
                                            <p:cond delay="0"/>
                                          </p:stCondLst>
                                        </p:cTn>
                                        <p:tgtEl>
                                          <p:spTgt spid="1033242"/>
                                        </p:tgtEl>
                                        <p:attrNameLst>
                                          <p:attrName>style.visibility</p:attrName>
                                        </p:attrNameLst>
                                      </p:cBhvr>
                                      <p:to>
                                        <p:strVal val="visible"/>
                                      </p:to>
                                    </p:set>
                                    <p:anim calcmode="lin" valueType="num">
                                      <p:cBhvr additive="base">
                                        <p:cTn id="217" dur="500" fill="hold"/>
                                        <p:tgtEl>
                                          <p:spTgt spid="1033242"/>
                                        </p:tgtEl>
                                        <p:attrNameLst>
                                          <p:attrName>ppt_x</p:attrName>
                                        </p:attrNameLst>
                                      </p:cBhvr>
                                      <p:tavLst>
                                        <p:tav tm="0">
                                          <p:val>
                                            <p:strVal val="0-#ppt_w/2"/>
                                          </p:val>
                                        </p:tav>
                                        <p:tav tm="100000">
                                          <p:val>
                                            <p:strVal val="#ppt_x"/>
                                          </p:val>
                                        </p:tav>
                                      </p:tavLst>
                                    </p:anim>
                                    <p:anim calcmode="lin" valueType="num">
                                      <p:cBhvr additive="base">
                                        <p:cTn id="218" dur="500" fill="hold"/>
                                        <p:tgtEl>
                                          <p:spTgt spid="1033242"/>
                                        </p:tgtEl>
                                        <p:attrNameLst>
                                          <p:attrName>ppt_y</p:attrName>
                                        </p:attrNameLst>
                                      </p:cBhvr>
                                      <p:tavLst>
                                        <p:tav tm="0">
                                          <p:val>
                                            <p:strVal val="#ppt_y"/>
                                          </p:val>
                                        </p:tav>
                                        <p:tav tm="100000">
                                          <p:val>
                                            <p:strVal val="#ppt_y"/>
                                          </p:val>
                                        </p:tav>
                                      </p:tavLst>
                                    </p:anim>
                                  </p:childTnLst>
                                </p:cTn>
                              </p:par>
                            </p:childTnLst>
                          </p:cTn>
                        </p:par>
                      </p:childTnLst>
                    </p:cTn>
                  </p:par>
                  <p:par>
                    <p:cTn id="219" fill="hold" nodeType="clickPar">
                      <p:stCondLst>
                        <p:cond delay="indefinite"/>
                      </p:stCondLst>
                      <p:childTnLst>
                        <p:par>
                          <p:cTn id="220" fill="hold" nodeType="withGroup">
                            <p:stCondLst>
                              <p:cond delay="0"/>
                            </p:stCondLst>
                            <p:childTnLst>
                              <p:par>
                                <p:cTn id="221" presetID="2" presetClass="entr" presetSubtype="8" fill="hold" grpId="0" nodeType="clickEffect">
                                  <p:stCondLst>
                                    <p:cond delay="0"/>
                                  </p:stCondLst>
                                  <p:childTnLst>
                                    <p:set>
                                      <p:cBhvr>
                                        <p:cTn id="222" dur="1" fill="hold">
                                          <p:stCondLst>
                                            <p:cond delay="0"/>
                                          </p:stCondLst>
                                        </p:cTn>
                                        <p:tgtEl>
                                          <p:spTgt spid="1033287"/>
                                        </p:tgtEl>
                                        <p:attrNameLst>
                                          <p:attrName>style.visibility</p:attrName>
                                        </p:attrNameLst>
                                      </p:cBhvr>
                                      <p:to>
                                        <p:strVal val="visible"/>
                                      </p:to>
                                    </p:set>
                                    <p:anim calcmode="lin" valueType="num">
                                      <p:cBhvr additive="base">
                                        <p:cTn id="223" dur="500" fill="hold"/>
                                        <p:tgtEl>
                                          <p:spTgt spid="1033287"/>
                                        </p:tgtEl>
                                        <p:attrNameLst>
                                          <p:attrName>ppt_x</p:attrName>
                                        </p:attrNameLst>
                                      </p:cBhvr>
                                      <p:tavLst>
                                        <p:tav tm="0">
                                          <p:val>
                                            <p:strVal val="0-#ppt_w/2"/>
                                          </p:val>
                                        </p:tav>
                                        <p:tav tm="100000">
                                          <p:val>
                                            <p:strVal val="#ppt_x"/>
                                          </p:val>
                                        </p:tav>
                                      </p:tavLst>
                                    </p:anim>
                                    <p:anim calcmode="lin" valueType="num">
                                      <p:cBhvr additive="base">
                                        <p:cTn id="224" dur="500" fill="hold"/>
                                        <p:tgtEl>
                                          <p:spTgt spid="1033287"/>
                                        </p:tgtEl>
                                        <p:attrNameLst>
                                          <p:attrName>ppt_y</p:attrName>
                                        </p:attrNameLst>
                                      </p:cBhvr>
                                      <p:tavLst>
                                        <p:tav tm="0">
                                          <p:val>
                                            <p:strVal val="#ppt_y"/>
                                          </p:val>
                                        </p:tav>
                                        <p:tav tm="100000">
                                          <p:val>
                                            <p:strVal val="#ppt_y"/>
                                          </p:val>
                                        </p:tav>
                                      </p:tavLst>
                                    </p:anim>
                                  </p:childTnLst>
                                </p:cTn>
                              </p:par>
                            </p:childTnLst>
                          </p:cTn>
                        </p:par>
                      </p:childTnLst>
                    </p:cTn>
                  </p:par>
                  <p:par>
                    <p:cTn id="225" fill="hold" nodeType="clickPar">
                      <p:stCondLst>
                        <p:cond delay="indefinite"/>
                      </p:stCondLst>
                      <p:childTnLst>
                        <p:par>
                          <p:cTn id="226" fill="hold" nodeType="withGroup">
                            <p:stCondLst>
                              <p:cond delay="0"/>
                            </p:stCondLst>
                            <p:childTnLst>
                              <p:par>
                                <p:cTn id="227" presetID="2" presetClass="entr" presetSubtype="8" fill="hold" grpId="0" nodeType="clickEffect">
                                  <p:stCondLst>
                                    <p:cond delay="0"/>
                                  </p:stCondLst>
                                  <p:childTnLst>
                                    <p:set>
                                      <p:cBhvr>
                                        <p:cTn id="228" dur="1" fill="hold">
                                          <p:stCondLst>
                                            <p:cond delay="0"/>
                                          </p:stCondLst>
                                        </p:cTn>
                                        <p:tgtEl>
                                          <p:spTgt spid="109"/>
                                        </p:tgtEl>
                                        <p:attrNameLst>
                                          <p:attrName>style.visibility</p:attrName>
                                        </p:attrNameLst>
                                      </p:cBhvr>
                                      <p:to>
                                        <p:strVal val="visible"/>
                                      </p:to>
                                    </p:set>
                                    <p:anim calcmode="lin" valueType="num">
                                      <p:cBhvr additive="base">
                                        <p:cTn id="229" dur="500" fill="hold"/>
                                        <p:tgtEl>
                                          <p:spTgt spid="109"/>
                                        </p:tgtEl>
                                        <p:attrNameLst>
                                          <p:attrName>ppt_x</p:attrName>
                                        </p:attrNameLst>
                                      </p:cBhvr>
                                      <p:tavLst>
                                        <p:tav tm="0">
                                          <p:val>
                                            <p:strVal val="0-#ppt_w/2"/>
                                          </p:val>
                                        </p:tav>
                                        <p:tav tm="100000">
                                          <p:val>
                                            <p:strVal val="#ppt_x"/>
                                          </p:val>
                                        </p:tav>
                                      </p:tavLst>
                                    </p:anim>
                                    <p:anim calcmode="lin" valueType="num">
                                      <p:cBhvr additive="base">
                                        <p:cTn id="230" dur="500" fill="hold"/>
                                        <p:tgtEl>
                                          <p:spTgt spid="109"/>
                                        </p:tgtEl>
                                        <p:attrNameLst>
                                          <p:attrName>ppt_y</p:attrName>
                                        </p:attrNameLst>
                                      </p:cBhvr>
                                      <p:tavLst>
                                        <p:tav tm="0">
                                          <p:val>
                                            <p:strVal val="#ppt_y"/>
                                          </p:val>
                                        </p:tav>
                                        <p:tav tm="100000">
                                          <p:val>
                                            <p:strVal val="#ppt_y"/>
                                          </p:val>
                                        </p:tav>
                                      </p:tavLst>
                                    </p:anim>
                                  </p:childTnLst>
                                </p:cTn>
                              </p:par>
                            </p:childTnLst>
                          </p:cTn>
                        </p:par>
                      </p:childTnLst>
                    </p:cTn>
                  </p:par>
                  <p:par>
                    <p:cTn id="231" fill="hold" nodeType="clickPar">
                      <p:stCondLst>
                        <p:cond delay="indefinite"/>
                      </p:stCondLst>
                      <p:childTnLst>
                        <p:par>
                          <p:cTn id="232" fill="hold" nodeType="withGroup">
                            <p:stCondLst>
                              <p:cond delay="0"/>
                            </p:stCondLst>
                            <p:childTnLst>
                              <p:par>
                                <p:cTn id="233" presetID="2" presetClass="entr" presetSubtype="8" fill="hold" grpId="0" nodeType="clickEffect">
                                  <p:stCondLst>
                                    <p:cond delay="0"/>
                                  </p:stCondLst>
                                  <p:childTnLst>
                                    <p:set>
                                      <p:cBhvr>
                                        <p:cTn id="234" dur="1" fill="hold">
                                          <p:stCondLst>
                                            <p:cond delay="0"/>
                                          </p:stCondLst>
                                        </p:cTn>
                                        <p:tgtEl>
                                          <p:spTgt spid="1033295"/>
                                        </p:tgtEl>
                                        <p:attrNameLst>
                                          <p:attrName>style.visibility</p:attrName>
                                        </p:attrNameLst>
                                      </p:cBhvr>
                                      <p:to>
                                        <p:strVal val="visible"/>
                                      </p:to>
                                    </p:set>
                                    <p:anim calcmode="lin" valueType="num">
                                      <p:cBhvr additive="base">
                                        <p:cTn id="235" dur="500" fill="hold"/>
                                        <p:tgtEl>
                                          <p:spTgt spid="1033295"/>
                                        </p:tgtEl>
                                        <p:attrNameLst>
                                          <p:attrName>ppt_x</p:attrName>
                                        </p:attrNameLst>
                                      </p:cBhvr>
                                      <p:tavLst>
                                        <p:tav tm="0">
                                          <p:val>
                                            <p:strVal val="0-#ppt_w/2"/>
                                          </p:val>
                                        </p:tav>
                                        <p:tav tm="100000">
                                          <p:val>
                                            <p:strVal val="#ppt_x"/>
                                          </p:val>
                                        </p:tav>
                                      </p:tavLst>
                                    </p:anim>
                                    <p:anim calcmode="lin" valueType="num">
                                      <p:cBhvr additive="base">
                                        <p:cTn id="236" dur="500" fill="hold"/>
                                        <p:tgtEl>
                                          <p:spTgt spid="1033295"/>
                                        </p:tgtEl>
                                        <p:attrNameLst>
                                          <p:attrName>ppt_y</p:attrName>
                                        </p:attrNameLst>
                                      </p:cBhvr>
                                      <p:tavLst>
                                        <p:tav tm="0">
                                          <p:val>
                                            <p:strVal val="#ppt_y"/>
                                          </p:val>
                                        </p:tav>
                                        <p:tav tm="100000">
                                          <p:val>
                                            <p:strVal val="#ppt_y"/>
                                          </p:val>
                                        </p:tav>
                                      </p:tavLst>
                                    </p:anim>
                                  </p:childTnLst>
                                </p:cTn>
                              </p:par>
                            </p:childTnLst>
                          </p:cTn>
                        </p:par>
                      </p:childTnLst>
                    </p:cTn>
                  </p:par>
                  <p:par>
                    <p:cTn id="237" fill="hold" nodeType="clickPar">
                      <p:stCondLst>
                        <p:cond delay="indefinite"/>
                      </p:stCondLst>
                      <p:childTnLst>
                        <p:par>
                          <p:cTn id="238" fill="hold" nodeType="withGroup">
                            <p:stCondLst>
                              <p:cond delay="0"/>
                            </p:stCondLst>
                            <p:childTnLst>
                              <p:par>
                                <p:cTn id="239" presetID="2" presetClass="entr" presetSubtype="8" fill="hold" grpId="0" nodeType="clickEffect">
                                  <p:stCondLst>
                                    <p:cond delay="0"/>
                                  </p:stCondLst>
                                  <p:childTnLst>
                                    <p:set>
                                      <p:cBhvr>
                                        <p:cTn id="240" dur="1" fill="hold">
                                          <p:stCondLst>
                                            <p:cond delay="0"/>
                                          </p:stCondLst>
                                        </p:cTn>
                                        <p:tgtEl>
                                          <p:spTgt spid="1033300"/>
                                        </p:tgtEl>
                                        <p:attrNameLst>
                                          <p:attrName>style.visibility</p:attrName>
                                        </p:attrNameLst>
                                      </p:cBhvr>
                                      <p:to>
                                        <p:strVal val="visible"/>
                                      </p:to>
                                    </p:set>
                                    <p:anim calcmode="lin" valueType="num">
                                      <p:cBhvr additive="base">
                                        <p:cTn id="241" dur="500" fill="hold"/>
                                        <p:tgtEl>
                                          <p:spTgt spid="1033300"/>
                                        </p:tgtEl>
                                        <p:attrNameLst>
                                          <p:attrName>ppt_x</p:attrName>
                                        </p:attrNameLst>
                                      </p:cBhvr>
                                      <p:tavLst>
                                        <p:tav tm="0">
                                          <p:val>
                                            <p:strVal val="0-#ppt_w/2"/>
                                          </p:val>
                                        </p:tav>
                                        <p:tav tm="100000">
                                          <p:val>
                                            <p:strVal val="#ppt_x"/>
                                          </p:val>
                                        </p:tav>
                                      </p:tavLst>
                                    </p:anim>
                                    <p:anim calcmode="lin" valueType="num">
                                      <p:cBhvr additive="base">
                                        <p:cTn id="242" dur="500" fill="hold"/>
                                        <p:tgtEl>
                                          <p:spTgt spid="1033300"/>
                                        </p:tgtEl>
                                        <p:attrNameLst>
                                          <p:attrName>ppt_y</p:attrName>
                                        </p:attrNameLst>
                                      </p:cBhvr>
                                      <p:tavLst>
                                        <p:tav tm="0">
                                          <p:val>
                                            <p:strVal val="#ppt_y"/>
                                          </p:val>
                                        </p:tav>
                                        <p:tav tm="100000">
                                          <p:val>
                                            <p:strVal val="#ppt_y"/>
                                          </p:val>
                                        </p:tav>
                                      </p:tavLst>
                                    </p:anim>
                                  </p:childTnLst>
                                </p:cTn>
                              </p:par>
                            </p:childTnLst>
                          </p:cTn>
                        </p:par>
                      </p:childTnLst>
                    </p:cTn>
                  </p:par>
                  <p:par>
                    <p:cTn id="243" fill="hold" nodeType="clickPar">
                      <p:stCondLst>
                        <p:cond delay="indefinite"/>
                      </p:stCondLst>
                      <p:childTnLst>
                        <p:par>
                          <p:cTn id="244" fill="hold" nodeType="withGroup">
                            <p:stCondLst>
                              <p:cond delay="0"/>
                            </p:stCondLst>
                            <p:childTnLst>
                              <p:par>
                                <p:cTn id="245" presetID="2" presetClass="entr" presetSubtype="8" fill="hold" grpId="0" nodeType="clickEffect">
                                  <p:stCondLst>
                                    <p:cond delay="0"/>
                                  </p:stCondLst>
                                  <p:childTnLst>
                                    <p:set>
                                      <p:cBhvr>
                                        <p:cTn id="246" dur="1" fill="hold">
                                          <p:stCondLst>
                                            <p:cond delay="0"/>
                                          </p:stCondLst>
                                        </p:cTn>
                                        <p:tgtEl>
                                          <p:spTgt spid="1033270"/>
                                        </p:tgtEl>
                                        <p:attrNameLst>
                                          <p:attrName>style.visibility</p:attrName>
                                        </p:attrNameLst>
                                      </p:cBhvr>
                                      <p:to>
                                        <p:strVal val="visible"/>
                                      </p:to>
                                    </p:set>
                                    <p:anim calcmode="lin" valueType="num">
                                      <p:cBhvr additive="base">
                                        <p:cTn id="247" dur="500" fill="hold"/>
                                        <p:tgtEl>
                                          <p:spTgt spid="1033270"/>
                                        </p:tgtEl>
                                        <p:attrNameLst>
                                          <p:attrName>ppt_x</p:attrName>
                                        </p:attrNameLst>
                                      </p:cBhvr>
                                      <p:tavLst>
                                        <p:tav tm="0">
                                          <p:val>
                                            <p:strVal val="0-#ppt_w/2"/>
                                          </p:val>
                                        </p:tav>
                                        <p:tav tm="100000">
                                          <p:val>
                                            <p:strVal val="#ppt_x"/>
                                          </p:val>
                                        </p:tav>
                                      </p:tavLst>
                                    </p:anim>
                                    <p:anim calcmode="lin" valueType="num">
                                      <p:cBhvr additive="base">
                                        <p:cTn id="248" dur="500" fill="hold"/>
                                        <p:tgtEl>
                                          <p:spTgt spid="1033270"/>
                                        </p:tgtEl>
                                        <p:attrNameLst>
                                          <p:attrName>ppt_y</p:attrName>
                                        </p:attrNameLst>
                                      </p:cBhvr>
                                      <p:tavLst>
                                        <p:tav tm="0">
                                          <p:val>
                                            <p:strVal val="#ppt_y"/>
                                          </p:val>
                                        </p:tav>
                                        <p:tav tm="100000">
                                          <p:val>
                                            <p:strVal val="#ppt_y"/>
                                          </p:val>
                                        </p:tav>
                                      </p:tavLst>
                                    </p:anim>
                                  </p:childTnLst>
                                </p:cTn>
                              </p:par>
                            </p:childTnLst>
                          </p:cTn>
                        </p:par>
                      </p:childTnLst>
                    </p:cTn>
                  </p:par>
                  <p:par>
                    <p:cTn id="249" fill="hold" nodeType="clickPar">
                      <p:stCondLst>
                        <p:cond delay="indefinite"/>
                      </p:stCondLst>
                      <p:childTnLst>
                        <p:par>
                          <p:cTn id="250" fill="hold" nodeType="withGroup">
                            <p:stCondLst>
                              <p:cond delay="0"/>
                            </p:stCondLst>
                            <p:childTnLst>
                              <p:par>
                                <p:cTn id="251" presetID="2" presetClass="entr" presetSubtype="8" fill="hold" grpId="0" nodeType="clickEffect">
                                  <p:stCondLst>
                                    <p:cond delay="0"/>
                                  </p:stCondLst>
                                  <p:childTnLst>
                                    <p:set>
                                      <p:cBhvr>
                                        <p:cTn id="252" dur="1" fill="hold">
                                          <p:stCondLst>
                                            <p:cond delay="0"/>
                                          </p:stCondLst>
                                        </p:cTn>
                                        <p:tgtEl>
                                          <p:spTgt spid="1033312"/>
                                        </p:tgtEl>
                                        <p:attrNameLst>
                                          <p:attrName>style.visibility</p:attrName>
                                        </p:attrNameLst>
                                      </p:cBhvr>
                                      <p:to>
                                        <p:strVal val="visible"/>
                                      </p:to>
                                    </p:set>
                                    <p:anim calcmode="lin" valueType="num">
                                      <p:cBhvr additive="base">
                                        <p:cTn id="253" dur="500" fill="hold"/>
                                        <p:tgtEl>
                                          <p:spTgt spid="1033312"/>
                                        </p:tgtEl>
                                        <p:attrNameLst>
                                          <p:attrName>ppt_x</p:attrName>
                                        </p:attrNameLst>
                                      </p:cBhvr>
                                      <p:tavLst>
                                        <p:tav tm="0">
                                          <p:val>
                                            <p:strVal val="0-#ppt_w/2"/>
                                          </p:val>
                                        </p:tav>
                                        <p:tav tm="100000">
                                          <p:val>
                                            <p:strVal val="#ppt_x"/>
                                          </p:val>
                                        </p:tav>
                                      </p:tavLst>
                                    </p:anim>
                                    <p:anim calcmode="lin" valueType="num">
                                      <p:cBhvr additive="base">
                                        <p:cTn id="254" dur="500" fill="hold"/>
                                        <p:tgtEl>
                                          <p:spTgt spid="1033312"/>
                                        </p:tgtEl>
                                        <p:attrNameLst>
                                          <p:attrName>ppt_y</p:attrName>
                                        </p:attrNameLst>
                                      </p:cBhvr>
                                      <p:tavLst>
                                        <p:tav tm="0">
                                          <p:val>
                                            <p:strVal val="#ppt_y"/>
                                          </p:val>
                                        </p:tav>
                                        <p:tav tm="100000">
                                          <p:val>
                                            <p:strVal val="#ppt_y"/>
                                          </p:val>
                                        </p:tav>
                                      </p:tavLst>
                                    </p:anim>
                                  </p:childTnLst>
                                </p:cTn>
                              </p:par>
                            </p:childTnLst>
                          </p:cTn>
                        </p:par>
                      </p:childTnLst>
                    </p:cTn>
                  </p:par>
                  <p:par>
                    <p:cTn id="255" fill="hold" nodeType="clickPar">
                      <p:stCondLst>
                        <p:cond delay="indefinite"/>
                      </p:stCondLst>
                      <p:childTnLst>
                        <p:par>
                          <p:cTn id="256" fill="hold" nodeType="withGroup">
                            <p:stCondLst>
                              <p:cond delay="0"/>
                            </p:stCondLst>
                            <p:childTnLst>
                              <p:par>
                                <p:cTn id="257" presetID="2" presetClass="entr" presetSubtype="8" fill="hold" grpId="0" nodeType="clickEffect">
                                  <p:stCondLst>
                                    <p:cond delay="0"/>
                                  </p:stCondLst>
                                  <p:childTnLst>
                                    <p:set>
                                      <p:cBhvr>
                                        <p:cTn id="258" dur="1" fill="hold">
                                          <p:stCondLst>
                                            <p:cond delay="0"/>
                                          </p:stCondLst>
                                        </p:cTn>
                                        <p:tgtEl>
                                          <p:spTgt spid="1033314"/>
                                        </p:tgtEl>
                                        <p:attrNameLst>
                                          <p:attrName>style.visibility</p:attrName>
                                        </p:attrNameLst>
                                      </p:cBhvr>
                                      <p:to>
                                        <p:strVal val="visible"/>
                                      </p:to>
                                    </p:set>
                                    <p:anim calcmode="lin" valueType="num">
                                      <p:cBhvr additive="base">
                                        <p:cTn id="259" dur="500" fill="hold"/>
                                        <p:tgtEl>
                                          <p:spTgt spid="1033314"/>
                                        </p:tgtEl>
                                        <p:attrNameLst>
                                          <p:attrName>ppt_x</p:attrName>
                                        </p:attrNameLst>
                                      </p:cBhvr>
                                      <p:tavLst>
                                        <p:tav tm="0">
                                          <p:val>
                                            <p:strVal val="0-#ppt_w/2"/>
                                          </p:val>
                                        </p:tav>
                                        <p:tav tm="100000">
                                          <p:val>
                                            <p:strVal val="#ppt_x"/>
                                          </p:val>
                                        </p:tav>
                                      </p:tavLst>
                                    </p:anim>
                                    <p:anim calcmode="lin" valueType="num">
                                      <p:cBhvr additive="base">
                                        <p:cTn id="260" dur="500" fill="hold"/>
                                        <p:tgtEl>
                                          <p:spTgt spid="10333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225" grpId="0" animBg="1" autoUpdateAnimBg="0"/>
      <p:bldP spid="1033238" grpId="0" autoUpdateAnimBg="0"/>
      <p:bldP spid="1033239" grpId="0" autoUpdateAnimBg="0"/>
      <p:bldP spid="1033240" grpId="0" autoUpdateAnimBg="0"/>
      <p:bldP spid="1033241" grpId="0" autoUpdateAnimBg="0"/>
      <p:bldP spid="1033242" grpId="0" autoUpdateAnimBg="0"/>
      <p:bldP spid="1033245" grpId="0" animBg="1" autoUpdateAnimBg="0"/>
      <p:bldP spid="1033251" grpId="0" animBg="1" autoUpdateAnimBg="0"/>
      <p:bldP spid="1033256" grpId="0" animBg="1" autoUpdateAnimBg="0"/>
      <p:bldP spid="1033263" grpId="0" animBg="1" autoUpdateAnimBg="0"/>
      <p:bldP spid="1033270" grpId="0" animBg="1" autoUpdateAnimBg="0"/>
      <p:bldP spid="1033283" grpId="0" autoUpdateAnimBg="0"/>
      <p:bldP spid="1033284" grpId="0" autoUpdateAnimBg="0"/>
      <p:bldP spid="1033285" grpId="0" autoUpdateAnimBg="0"/>
      <p:bldP spid="1033286" grpId="0" autoUpdateAnimBg="0"/>
      <p:bldP spid="1033287" grpId="0" autoUpdateAnimBg="0"/>
      <p:bldP spid="1033293" grpId="0" autoUpdateAnimBg="0"/>
      <p:bldP spid="1033294" grpId="0" autoUpdateAnimBg="0"/>
      <p:bldP spid="1033295" grpId="0" autoUpdateAnimBg="0"/>
      <p:bldP spid="1033296" grpId="0" autoUpdateAnimBg="0"/>
      <p:bldP spid="1033297" grpId="0" autoUpdateAnimBg="0"/>
      <p:bldP spid="1033298" grpId="0" autoUpdateAnimBg="0"/>
      <p:bldP spid="1033299" grpId="0" autoUpdateAnimBg="0"/>
      <p:bldP spid="1033300" grpId="0" autoUpdateAnimBg="0"/>
      <p:bldP spid="1033307" grpId="0" autoUpdateAnimBg="0"/>
      <p:bldP spid="1033308" grpId="0" autoUpdateAnimBg="0"/>
      <p:bldP spid="1033309" grpId="0" autoUpdateAnimBg="0"/>
      <p:bldP spid="1033310" grpId="0" autoUpdateAnimBg="0"/>
      <p:bldP spid="1033311" grpId="0" autoUpdateAnimBg="0"/>
      <p:bldP spid="1033312" grpId="0" autoUpdateAnimBg="0"/>
      <p:bldP spid="1033314" grpId="0" autoUpdateAnimBg="0"/>
      <p:bldP spid="1033318" grpId="0" autoUpdateAnimBg="0"/>
      <p:bldP spid="1033319" grpId="0" autoUpdateAnimBg="0"/>
      <p:bldP spid="105" grpId="0"/>
      <p:bldP spid="106" grpId="0"/>
      <p:bldP spid="107" grpId="0"/>
      <p:bldP spid="108" grpId="0"/>
      <p:bldP spid="109" grpId="0"/>
      <p:bldP spid="114" grpId="0"/>
      <p:bldP spid="115" grpId="0"/>
      <p:bldP spid="116" grpId="0"/>
      <p:bldP spid="117" grpId="0"/>
      <p:bldP spid="1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p:cNvGraphicFramePr>
            <a:graphicFrameLocks noGrp="1"/>
          </p:cNvGraphicFramePr>
          <p:nvPr>
            <p:ph idx="4294967295"/>
            <p:extLst>
              <p:ext uri="{D42A27DB-BD31-4B8C-83A1-F6EECF244321}">
                <p14:modId xmlns:p14="http://schemas.microsoft.com/office/powerpoint/2010/main" val="2343259344"/>
              </p:ext>
            </p:extLst>
          </p:nvPr>
        </p:nvGraphicFramePr>
        <p:xfrm>
          <a:off x="152400" y="152400"/>
          <a:ext cx="89916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671179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49400" y="1371600"/>
            <a:ext cx="6248400" cy="1098002"/>
          </a:xfrm>
          <a:prstGeom prst="roundRect">
            <a:avLst/>
          </a:prstGeom>
          <a:solidFill>
            <a:srgbClr val="234098"/>
          </a:solidFill>
          <a:ln>
            <a:solidFill>
              <a:srgbClr val="9AD2FF"/>
            </a:solidFill>
          </a:ln>
          <a:effectLst>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6800">
              <a:lnSpc>
                <a:spcPct val="90000"/>
              </a:lnSpc>
              <a:spcBef>
                <a:spcPct val="0"/>
              </a:spcBef>
              <a:spcAft>
                <a:spcPct val="35000"/>
              </a:spcAft>
            </a:pPr>
            <a:r>
              <a:rPr lang="en-US" sz="3600" b="1" dirty="0">
                <a:solidFill>
                  <a:prstClr val="white"/>
                </a:solidFill>
                <a:effectLst>
                  <a:outerShdw blurRad="38100" dist="38100" dir="2700000" algn="tl">
                    <a:srgbClr val="000000">
                      <a:alpha val="43137"/>
                    </a:srgbClr>
                  </a:outerShdw>
                </a:effectLst>
                <a:latin typeface="Arial Black"/>
                <a:cs typeface="Arial Black"/>
              </a:rPr>
              <a:t>Introduction Video</a:t>
            </a:r>
          </a:p>
        </p:txBody>
      </p:sp>
      <p:sp>
        <p:nvSpPr>
          <p:cNvPr id="2" name="TextBox 1"/>
          <p:cNvSpPr txBox="1"/>
          <p:nvPr/>
        </p:nvSpPr>
        <p:spPr>
          <a:xfrm>
            <a:off x="1854200" y="3302000"/>
            <a:ext cx="5765800" cy="1061829"/>
          </a:xfrm>
          <a:prstGeom prst="rect">
            <a:avLst/>
          </a:prstGeom>
          <a:noFill/>
        </p:spPr>
        <p:txBody>
          <a:bodyPr wrap="square" rtlCol="0">
            <a:spAutoFit/>
          </a:bodyPr>
          <a:lstStyle/>
          <a:p>
            <a:pPr lvl="0" algn="ctr" defTabSz="1066800">
              <a:lnSpc>
                <a:spcPct val="90000"/>
              </a:lnSpc>
              <a:spcBef>
                <a:spcPct val="0"/>
              </a:spcBef>
              <a:spcAft>
                <a:spcPct val="35000"/>
              </a:spcAft>
            </a:pPr>
            <a:r>
              <a:rPr lang="en-US" sz="3600" dirty="0">
                <a:solidFill>
                  <a:srgbClr val="000000"/>
                </a:solidFill>
                <a:effectLst>
                  <a:outerShdw blurRad="38100" dist="38100" dir="2700000" algn="tl">
                    <a:srgbClr val="000000">
                      <a:alpha val="43137"/>
                    </a:srgbClr>
                  </a:outerShdw>
                </a:effectLst>
                <a:latin typeface="BlairMdITC TT-Medium"/>
                <a:cs typeface="BlairMdITC TT-Medium"/>
              </a:rPr>
              <a:t>Game of Hope</a:t>
            </a:r>
          </a:p>
          <a:p>
            <a:endParaRPr lang="en-US" dirty="0"/>
          </a:p>
        </p:txBody>
      </p:sp>
    </p:spTree>
    <p:extLst>
      <p:ext uri="{BB962C8B-B14F-4D97-AF65-F5344CB8AC3E}">
        <p14:creationId xmlns:p14="http://schemas.microsoft.com/office/powerpoint/2010/main" val="11009486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346200" y="1379305"/>
            <a:ext cx="6248400" cy="1098002"/>
          </a:xfrm>
          <a:prstGeom prst="roundRect">
            <a:avLst/>
          </a:prstGeom>
          <a:solidFill>
            <a:srgbClr val="234098"/>
          </a:solidFill>
          <a:ln>
            <a:solidFill>
              <a:srgbClr val="9AD2FF"/>
            </a:solidFill>
          </a:ln>
          <a:effectLst>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6800">
              <a:lnSpc>
                <a:spcPct val="90000"/>
              </a:lnSpc>
              <a:spcBef>
                <a:spcPct val="0"/>
              </a:spcBef>
              <a:spcAft>
                <a:spcPct val="35000"/>
              </a:spcAft>
            </a:pPr>
            <a:r>
              <a:rPr lang="en-US" sz="3600" b="1" dirty="0">
                <a:solidFill>
                  <a:prstClr val="white"/>
                </a:solidFill>
                <a:effectLst>
                  <a:outerShdw blurRad="38100" dist="38100" dir="2700000" algn="tl">
                    <a:srgbClr val="000000">
                      <a:alpha val="43137"/>
                    </a:srgbClr>
                  </a:outerShdw>
                </a:effectLst>
                <a:latin typeface="Arial Black"/>
                <a:cs typeface="Arial Black"/>
              </a:rPr>
              <a:t>Video Lesson</a:t>
            </a:r>
          </a:p>
        </p:txBody>
      </p:sp>
      <p:sp>
        <p:nvSpPr>
          <p:cNvPr id="2" name="TextBox 1"/>
          <p:cNvSpPr txBox="1"/>
          <p:nvPr/>
        </p:nvSpPr>
        <p:spPr>
          <a:xfrm>
            <a:off x="1498600" y="3276600"/>
            <a:ext cx="6146800" cy="923330"/>
          </a:xfrm>
          <a:prstGeom prst="rect">
            <a:avLst/>
          </a:prstGeom>
          <a:noFill/>
        </p:spPr>
        <p:txBody>
          <a:bodyPr wrap="square" rtlCol="0">
            <a:spAutoFit/>
          </a:bodyPr>
          <a:lstStyle/>
          <a:p>
            <a:pPr algn="ctr"/>
            <a:r>
              <a:rPr lang="en-US" sz="3600" b="1" dirty="0">
                <a:latin typeface="BlairMdITC TT-Medium"/>
                <a:cs typeface="BlairMdITC TT-Medium"/>
              </a:rPr>
              <a:t>Arturo Alvarez</a:t>
            </a:r>
          </a:p>
          <a:p>
            <a:endParaRPr lang="en-US" dirty="0"/>
          </a:p>
        </p:txBody>
      </p:sp>
    </p:spTree>
    <p:extLst>
      <p:ext uri="{BB962C8B-B14F-4D97-AF65-F5344CB8AC3E}">
        <p14:creationId xmlns:p14="http://schemas.microsoft.com/office/powerpoint/2010/main" val="41649766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457200" y="274638"/>
            <a:ext cx="8229600" cy="1143000"/>
          </a:xfrm>
          <a:prstGeom prst="rect">
            <a:avLst/>
          </a:prstGeom>
        </p:spPr>
        <p:txBody>
          <a:bodyPr/>
          <a:lstStyle/>
          <a:p>
            <a:r>
              <a:rPr lang="en-US" altLang="en-US" b="0" baseline="30000" dirty="0">
                <a:latin typeface="Arial Black"/>
                <a:cs typeface="Arial Black"/>
              </a:rPr>
              <a:t>CHARACTER COUNTS! can change the entire climate of a school, organization, or community </a:t>
            </a:r>
            <a:endParaRPr lang="en-US" altLang="en-US" b="0" dirty="0">
              <a:latin typeface="Arial Black"/>
              <a:cs typeface="Arial Black"/>
            </a:endParaRPr>
          </a:p>
        </p:txBody>
      </p:sp>
      <p:grpSp>
        <p:nvGrpSpPr>
          <p:cNvPr id="66563" name="Group 2"/>
          <p:cNvGrpSpPr>
            <a:grpSpLocks/>
          </p:cNvGrpSpPr>
          <p:nvPr/>
        </p:nvGrpSpPr>
        <p:grpSpPr bwMode="auto">
          <a:xfrm>
            <a:off x="685800" y="1590675"/>
            <a:ext cx="7772400" cy="4352925"/>
            <a:chOff x="1990322" y="1591139"/>
            <a:chExt cx="5472684" cy="4456249"/>
          </a:xfrm>
        </p:grpSpPr>
        <p:sp>
          <p:nvSpPr>
            <p:cNvPr id="7" name="Rounded Rectangle 6"/>
            <p:cNvSpPr/>
            <p:nvPr/>
          </p:nvSpPr>
          <p:spPr>
            <a:xfrm>
              <a:off x="1990322" y="1591139"/>
              <a:ext cx="5472684" cy="923461"/>
            </a:xfrm>
            <a:prstGeom prst="roundRect">
              <a:avLst/>
            </a:prstGeom>
            <a:solidFill>
              <a:srgbClr val="800000"/>
            </a:solidFill>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lIns="638085" tIns="110491" rIns="206248" bIns="110490" spcCol="1270" anchor="b"/>
            <a:lstStyle/>
            <a:p>
              <a:pPr algn="ctr" defTabSz="1289050" eaLnBrk="1" fontAlgn="auto" hangingPunct="1">
                <a:lnSpc>
                  <a:spcPct val="90000"/>
                </a:lnSpc>
                <a:spcAft>
                  <a:spcPct val="35000"/>
                </a:spcAft>
                <a:defRPr/>
              </a:pPr>
              <a:endParaRPr lang="en-US" sz="2900" b="1" baseline="30000" dirty="0"/>
            </a:p>
            <a:p>
              <a:pPr algn="ctr" defTabSz="1289050" eaLnBrk="1" fontAlgn="auto" hangingPunct="1">
                <a:lnSpc>
                  <a:spcPct val="90000"/>
                </a:lnSpc>
                <a:spcAft>
                  <a:spcPct val="35000"/>
                </a:spcAft>
                <a:defRPr/>
              </a:pPr>
              <a:r>
                <a:rPr lang="en-US" sz="2800" b="1" dirty="0"/>
                <a:t>Improvement in academic achievement</a:t>
              </a:r>
              <a:endParaRPr lang="en-US" sz="2800" dirty="0"/>
            </a:p>
          </p:txBody>
        </p:sp>
        <p:sp>
          <p:nvSpPr>
            <p:cNvPr id="9" name="Rounded Rectangle 8"/>
            <p:cNvSpPr/>
            <p:nvPr/>
          </p:nvSpPr>
          <p:spPr>
            <a:xfrm rot="21600000">
              <a:off x="1990322" y="2725691"/>
              <a:ext cx="5472684" cy="923460"/>
            </a:xfrm>
            <a:prstGeom prst="roundRect">
              <a:avLst/>
            </a:prstGeom>
            <a:solidFill>
              <a:srgbClr val="234098"/>
            </a:solidFill>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114297"/>
                <a:satOff val="6737"/>
                <a:lumOff val="-3268"/>
                <a:alphaOff val="0"/>
              </a:schemeClr>
            </a:fillRef>
            <a:effectRef idx="2">
              <a:schemeClr val="accent3">
                <a:hueOff val="114297"/>
                <a:satOff val="6737"/>
                <a:lumOff val="-3268"/>
                <a:alphaOff val="0"/>
              </a:schemeClr>
            </a:effectRef>
            <a:fontRef idx="minor">
              <a:schemeClr val="lt1"/>
            </a:fontRef>
          </p:style>
          <p:txBody>
            <a:bodyPr lIns="638085" tIns="110491" rIns="206248" bIns="110490" spcCol="1270" anchor="ctr"/>
            <a:lstStyle/>
            <a:p>
              <a:pPr algn="ctr" defTabSz="1289050" eaLnBrk="1" fontAlgn="auto" hangingPunct="1">
                <a:lnSpc>
                  <a:spcPct val="90000"/>
                </a:lnSpc>
                <a:spcAft>
                  <a:spcPct val="35000"/>
                </a:spcAft>
                <a:defRPr/>
              </a:pPr>
              <a:r>
                <a:rPr lang="en-US" sz="2800" b="1" dirty="0"/>
                <a:t>Reduction in misbehavior and crime</a:t>
              </a:r>
              <a:endParaRPr lang="en-US" sz="2800" dirty="0"/>
            </a:p>
          </p:txBody>
        </p:sp>
        <p:sp>
          <p:nvSpPr>
            <p:cNvPr id="11" name="Rounded Rectangle 10"/>
            <p:cNvSpPr/>
            <p:nvPr/>
          </p:nvSpPr>
          <p:spPr>
            <a:xfrm rot="21600000">
              <a:off x="1990322" y="3924810"/>
              <a:ext cx="5472684" cy="923460"/>
            </a:xfrm>
            <a:prstGeom prst="roundRect">
              <a:avLst/>
            </a:prstGeom>
            <a:solidFill>
              <a:srgbClr val="008000"/>
            </a:solidFill>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228594"/>
                <a:satOff val="13473"/>
                <a:lumOff val="-6536"/>
                <a:alphaOff val="0"/>
              </a:schemeClr>
            </a:fillRef>
            <a:effectRef idx="2">
              <a:schemeClr val="accent3">
                <a:hueOff val="228594"/>
                <a:satOff val="13473"/>
                <a:lumOff val="-6536"/>
                <a:alphaOff val="0"/>
              </a:schemeClr>
            </a:effectRef>
            <a:fontRef idx="minor">
              <a:schemeClr val="lt1"/>
            </a:fontRef>
          </p:style>
          <p:txBody>
            <a:bodyPr lIns="638085" tIns="110491" rIns="206248" bIns="110490" spcCol="1270" anchor="ctr"/>
            <a:lstStyle/>
            <a:p>
              <a:pPr algn="ctr" defTabSz="1289050" eaLnBrk="1" fontAlgn="auto" hangingPunct="1">
                <a:lnSpc>
                  <a:spcPct val="90000"/>
                </a:lnSpc>
                <a:spcAft>
                  <a:spcPct val="35000"/>
                </a:spcAft>
                <a:defRPr/>
              </a:pPr>
              <a:r>
                <a:rPr lang="en-US" sz="2800" b="1" dirty="0"/>
                <a:t>Increased attendance</a:t>
              </a:r>
              <a:endParaRPr lang="en-US" sz="2800" dirty="0"/>
            </a:p>
          </p:txBody>
        </p:sp>
        <p:sp>
          <p:nvSpPr>
            <p:cNvPr id="13" name="Rounded Rectangle 12"/>
            <p:cNvSpPr/>
            <p:nvPr/>
          </p:nvSpPr>
          <p:spPr>
            <a:xfrm>
              <a:off x="1990322" y="5123928"/>
              <a:ext cx="5472684" cy="923460"/>
            </a:xfrm>
            <a:prstGeom prst="roundRect">
              <a:avLst/>
            </a:prstGeom>
            <a:solidFill>
              <a:schemeClr val="accent5">
                <a:lumMod val="75000"/>
              </a:schemeClr>
            </a:solidFill>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342892"/>
                <a:satOff val="20210"/>
                <a:lumOff val="-9804"/>
                <a:alphaOff val="0"/>
              </a:schemeClr>
            </a:fillRef>
            <a:effectRef idx="2">
              <a:schemeClr val="accent3">
                <a:hueOff val="342892"/>
                <a:satOff val="20210"/>
                <a:lumOff val="-9804"/>
                <a:alphaOff val="0"/>
              </a:schemeClr>
            </a:effectRef>
            <a:fontRef idx="minor">
              <a:schemeClr val="lt1"/>
            </a:fontRef>
          </p:style>
          <p:txBody>
            <a:bodyPr lIns="638085" tIns="110491" rIns="206248" bIns="110490" spcCol="1270" anchor="ctr"/>
            <a:lstStyle/>
            <a:p>
              <a:pPr algn="ctr" defTabSz="1289050" eaLnBrk="1" fontAlgn="auto" hangingPunct="1">
                <a:lnSpc>
                  <a:spcPct val="90000"/>
                </a:lnSpc>
                <a:spcAft>
                  <a:spcPct val="35000"/>
                </a:spcAft>
                <a:defRPr/>
              </a:pPr>
              <a:r>
                <a:rPr lang="en-US" sz="2800" b="1" dirty="0"/>
                <a:t>Improvement in school climate</a:t>
              </a:r>
              <a:endParaRPr lang="en-US" sz="2800" dirty="0"/>
            </a:p>
          </p:txBody>
        </p:sp>
      </p:grpSp>
    </p:spTree>
    <p:extLst>
      <p:ext uri="{BB962C8B-B14F-4D97-AF65-F5344CB8AC3E}">
        <p14:creationId xmlns:p14="http://schemas.microsoft.com/office/powerpoint/2010/main" val="34932961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685800" y="1295400"/>
            <a:ext cx="7772400" cy="1216800"/>
          </a:xfrm>
          <a:custGeom>
            <a:avLst/>
            <a:gdLst>
              <a:gd name="connsiteX0" fmla="*/ 0 w 7772400"/>
              <a:gd name="connsiteY0" fmla="*/ 202804 h 1216800"/>
              <a:gd name="connsiteX1" fmla="*/ 202804 w 7772400"/>
              <a:gd name="connsiteY1" fmla="*/ 0 h 1216800"/>
              <a:gd name="connsiteX2" fmla="*/ 7569596 w 7772400"/>
              <a:gd name="connsiteY2" fmla="*/ 0 h 1216800"/>
              <a:gd name="connsiteX3" fmla="*/ 7772400 w 7772400"/>
              <a:gd name="connsiteY3" fmla="*/ 202804 h 1216800"/>
              <a:gd name="connsiteX4" fmla="*/ 7772400 w 7772400"/>
              <a:gd name="connsiteY4" fmla="*/ 1013996 h 1216800"/>
              <a:gd name="connsiteX5" fmla="*/ 7569596 w 7772400"/>
              <a:gd name="connsiteY5" fmla="*/ 1216800 h 1216800"/>
              <a:gd name="connsiteX6" fmla="*/ 202804 w 7772400"/>
              <a:gd name="connsiteY6" fmla="*/ 1216800 h 1216800"/>
              <a:gd name="connsiteX7" fmla="*/ 0 w 7772400"/>
              <a:gd name="connsiteY7" fmla="*/ 1013996 h 1216800"/>
              <a:gd name="connsiteX8" fmla="*/ 0 w 7772400"/>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2400" h="1216800">
                <a:moveTo>
                  <a:pt x="0" y="202804"/>
                </a:moveTo>
                <a:cubicBezTo>
                  <a:pt x="0" y="90798"/>
                  <a:pt x="90798" y="0"/>
                  <a:pt x="202804" y="0"/>
                </a:cubicBezTo>
                <a:lnTo>
                  <a:pt x="7569596" y="0"/>
                </a:lnTo>
                <a:cubicBezTo>
                  <a:pt x="7681602" y="0"/>
                  <a:pt x="7772400" y="90798"/>
                  <a:pt x="7772400" y="202804"/>
                </a:cubicBezTo>
                <a:lnTo>
                  <a:pt x="7772400" y="1013996"/>
                </a:lnTo>
                <a:cubicBezTo>
                  <a:pt x="7772400" y="1126002"/>
                  <a:pt x="7681602" y="1216800"/>
                  <a:pt x="7569596" y="1216800"/>
                </a:cubicBezTo>
                <a:lnTo>
                  <a:pt x="202804" y="1216800"/>
                </a:lnTo>
                <a:cubicBezTo>
                  <a:pt x="90798" y="1216800"/>
                  <a:pt x="0" y="1126002"/>
                  <a:pt x="0" y="1013996"/>
                </a:cubicBezTo>
                <a:lnTo>
                  <a:pt x="0" y="202804"/>
                </a:lnTo>
                <a:close/>
              </a:path>
            </a:pathLst>
          </a:custGeom>
          <a:solidFill>
            <a:srgbClr val="234098"/>
          </a:solidFill>
          <a:ln>
            <a:noFill/>
          </a:ln>
          <a:effectLst>
            <a:outerShdw blurRad="40000" dist="23000" dir="5400000" rotWithShape="0">
              <a:srgbClr val="000000">
                <a:alpha val="35000"/>
              </a:srgbClr>
            </a:outerShdw>
            <a:reflection blurRad="6350" stA="50000" endA="275" endPos="40000" dist="101600" dir="5400000" sy="-100000" algn="bl" rotWithShape="0"/>
          </a:effectLst>
          <a:scene3d>
            <a:camera prst="orthographicFront">
              <a:rot lat="0" lon="0" rev="0"/>
            </a:camera>
            <a:lightRig rig="threePt" dir="t">
              <a:rot lat="0" lon="0" rev="1200000"/>
            </a:lightRig>
          </a:scene3d>
          <a:sp3d/>
        </p:spPr>
        <p:style>
          <a:lnRef idx="0">
            <a:scrgbClr r="0" g="0" b="0"/>
          </a:lnRef>
          <a:fillRef idx="3">
            <a:scrgbClr r="0" g="0" b="0"/>
          </a:fillRef>
          <a:effectRef idx="3">
            <a:schemeClr val="accent1">
              <a:hueOff val="0"/>
              <a:satOff val="0"/>
              <a:lumOff val="0"/>
              <a:alphaOff val="0"/>
            </a:schemeClr>
          </a:effectRef>
          <a:fontRef idx="minor">
            <a:schemeClr val="lt1"/>
          </a:fontRef>
        </p:style>
        <p:txBody>
          <a:bodyPr lIns="211799" tIns="211799" rIns="211799" bIns="211799" spcCol="1270" anchor="ctr"/>
          <a:lstStyle/>
          <a:p>
            <a:pPr algn="ctr" defTabSz="1778000" eaLnBrk="1" fontAlgn="auto" hangingPunct="1">
              <a:lnSpc>
                <a:spcPct val="90000"/>
              </a:lnSpc>
              <a:spcAft>
                <a:spcPct val="35000"/>
              </a:spcAft>
              <a:defRPr/>
            </a:pPr>
            <a:r>
              <a:rPr lang="en-US" sz="4000" dirty="0">
                <a:solidFill>
                  <a:schemeClr val="bg1"/>
                </a:solidFill>
                <a:latin typeface="Arial Black"/>
                <a:cs typeface="Arial Black"/>
              </a:rPr>
              <a:t>Mindsets and Perceptions</a:t>
            </a:r>
          </a:p>
        </p:txBody>
      </p:sp>
      <p:grpSp>
        <p:nvGrpSpPr>
          <p:cNvPr id="183299" name="Group 8"/>
          <p:cNvGrpSpPr>
            <a:grpSpLocks/>
          </p:cNvGrpSpPr>
          <p:nvPr/>
        </p:nvGrpSpPr>
        <p:grpSpPr bwMode="auto">
          <a:xfrm>
            <a:off x="1022350" y="3073400"/>
            <a:ext cx="7239000" cy="1447800"/>
            <a:chOff x="0" y="2521452"/>
            <a:chExt cx="7239000" cy="1447800"/>
          </a:xfrm>
          <a:solidFill>
            <a:srgbClr val="800000"/>
          </a:solidFill>
        </p:grpSpPr>
        <p:sp>
          <p:nvSpPr>
            <p:cNvPr id="10" name="Rounded Rectangle 9"/>
            <p:cNvSpPr/>
            <p:nvPr/>
          </p:nvSpPr>
          <p:spPr>
            <a:xfrm>
              <a:off x="0" y="2521452"/>
              <a:ext cx="7239000" cy="1441450"/>
            </a:xfrm>
            <a:prstGeom prst="roundRect">
              <a:avLst/>
            </a:prstGeom>
            <a:grpFill/>
          </p:spPr>
          <p:style>
            <a:lnRef idx="2">
              <a:schemeClr val="lt1">
                <a:hueOff val="0"/>
                <a:satOff val="0"/>
                <a:lumOff val="0"/>
                <a:alphaOff val="0"/>
              </a:schemeClr>
            </a:lnRef>
            <a:fillRef idx="1">
              <a:scrgbClr r="0" g="0" b="0"/>
            </a:fillRef>
            <a:effectRef idx="0">
              <a:schemeClr val="accent4">
                <a:hueOff val="-2057156"/>
                <a:satOff val="-5690"/>
                <a:lumOff val="3530"/>
                <a:alphaOff val="0"/>
              </a:schemeClr>
            </a:effectRef>
            <a:fontRef idx="minor">
              <a:schemeClr val="lt1"/>
            </a:fontRef>
          </p:style>
        </p:sp>
        <p:sp>
          <p:nvSpPr>
            <p:cNvPr id="13" name="Rounded Rectangle 4"/>
            <p:cNvSpPr/>
            <p:nvPr/>
          </p:nvSpPr>
          <p:spPr>
            <a:xfrm>
              <a:off x="69850" y="2669090"/>
              <a:ext cx="7099300" cy="1300162"/>
            </a:xfrm>
            <a:prstGeom prst="rect">
              <a:avLst/>
            </a:prstGeom>
            <a:grpFill/>
          </p:spPr>
          <p:style>
            <a:lnRef idx="0">
              <a:scrgbClr r="0" g="0" b="0"/>
            </a:lnRef>
            <a:fillRef idx="0">
              <a:scrgbClr r="0" g="0" b="0"/>
            </a:fillRef>
            <a:effectRef idx="0">
              <a:scrgbClr r="0" g="0" b="0"/>
            </a:effectRef>
            <a:fontRef idx="minor">
              <a:schemeClr val="lt1"/>
            </a:fontRef>
          </p:style>
          <p:txBody>
            <a:bodyPr lIns="106680" tIns="106680" rIns="106680" bIns="106680" anchor="ctr"/>
            <a:lstStyle/>
            <a:p>
              <a:pPr algn="ctr" defTabSz="1422400" eaLnBrk="1" hangingPunct="1">
                <a:lnSpc>
                  <a:spcPct val="90000"/>
                </a:lnSpc>
                <a:spcAft>
                  <a:spcPct val="35000"/>
                </a:spcAft>
                <a:defRPr/>
              </a:pPr>
              <a:r>
                <a:rPr lang="en-US" sz="3000" b="1" dirty="0">
                  <a:solidFill>
                    <a:srgbClr val="FFFFFF"/>
                  </a:solidFill>
                  <a:ea typeface="ＭＳ Ｐゴシック" pitchFamily="34" charset="-128"/>
                </a:rPr>
                <a:t>The Best Way to Change Your Life is to Change Your Attitude</a:t>
              </a:r>
              <a:endParaRPr lang="en-US" sz="3000" dirty="0">
                <a:solidFill>
                  <a:srgbClr val="FFFFFF"/>
                </a:solidFill>
                <a:ea typeface="ＭＳ Ｐゴシック" pitchFamily="34" charset="-128"/>
              </a:endParaRPr>
            </a:p>
          </p:txBody>
        </p:sp>
      </p:grpSp>
    </p:spTree>
    <p:extLst>
      <p:ext uri="{BB962C8B-B14F-4D97-AF65-F5344CB8AC3E}">
        <p14:creationId xmlns:p14="http://schemas.microsoft.com/office/powerpoint/2010/main" val="408994439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4286325232"/>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7"/>
          <p:cNvGraphicFramePr>
            <a:graphicFrameLocks noGrp="1"/>
          </p:cNvGraphicFramePr>
          <p:nvPr>
            <p:ph idx="4294967295"/>
            <p:extLst>
              <p:ext uri="{D42A27DB-BD31-4B8C-83A1-F6EECF244321}">
                <p14:modId xmlns:p14="http://schemas.microsoft.com/office/powerpoint/2010/main" val="3465245271"/>
              </p:ext>
            </p:extLst>
          </p:nvPr>
        </p:nvGraphicFramePr>
        <p:xfrm>
          <a:off x="923540" y="1600200"/>
          <a:ext cx="7349833" cy="45259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38408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AEEE7F54-7380-47FA-8945-A931DD7D4DF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EC79D9BA-7A6B-C246-825E-B1BFD975DB7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http://sfs.scnu.edu.cn/hhzhang/webcourse1/kcln/img/pics/Building-a-Cathedr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58899"/>
            <a:ext cx="3352800" cy="5068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7" name="Title 1"/>
          <p:cNvSpPr>
            <a:spLocks noGrp="1"/>
          </p:cNvSpPr>
          <p:nvPr>
            <p:ph type="title" idx="4294967295"/>
          </p:nvPr>
        </p:nvSpPr>
        <p:spPr>
          <a:xfrm>
            <a:off x="418720" y="0"/>
            <a:ext cx="8445880" cy="1143000"/>
          </a:xfrm>
          <a:prstGeom prst="rect">
            <a:avLst/>
          </a:prstGeom>
        </p:spPr>
        <p:txBody>
          <a:bodyPr>
            <a:noAutofit/>
          </a:bodyPr>
          <a:lstStyle/>
          <a:p>
            <a:r>
              <a:rPr lang="en-US" altLang="en-US" sz="2800" b="0" dirty="0">
                <a:latin typeface="Arial Black"/>
                <a:cs typeface="Arial Black"/>
              </a:rPr>
              <a:t>If you change your perspective, you change the way you experience the world</a:t>
            </a:r>
          </a:p>
        </p:txBody>
      </p:sp>
      <p:sp>
        <p:nvSpPr>
          <p:cNvPr id="15" name="Content Placeholder 14"/>
          <p:cNvSpPr>
            <a:spLocks noGrp="1"/>
          </p:cNvSpPr>
          <p:nvPr>
            <p:ph idx="4294967295"/>
          </p:nvPr>
        </p:nvSpPr>
        <p:spPr>
          <a:xfrm>
            <a:off x="3912722" y="1741971"/>
            <a:ext cx="4723278" cy="3733294"/>
          </a:xfrm>
          <a:prstGeom prst="rect">
            <a:avLst/>
          </a:prstGeom>
        </p:spPr>
        <p:txBody>
          <a:bodyPr/>
          <a:lstStyle/>
          <a:p>
            <a:pPr marL="0" lvl="1" indent="0" defTabSz="755650">
              <a:lnSpc>
                <a:spcPct val="90000"/>
              </a:lnSpc>
              <a:spcAft>
                <a:spcPct val="15000"/>
              </a:spcAft>
              <a:buNone/>
            </a:pPr>
            <a:endParaRPr lang="en-US" altLang="en-US" dirty="0">
              <a:solidFill>
                <a:schemeClr val="accent1"/>
              </a:solidFill>
            </a:endParaRPr>
          </a:p>
          <a:p>
            <a:pPr marL="171450" lvl="1" indent="-171450" defTabSz="755650">
              <a:lnSpc>
                <a:spcPct val="90000"/>
              </a:lnSpc>
              <a:spcAft>
                <a:spcPct val="15000"/>
              </a:spcAft>
              <a:buFontTx/>
              <a:buChar char="•"/>
            </a:pPr>
            <a:r>
              <a:rPr lang="en-US" altLang="en-US" b="0" dirty="0"/>
              <a:t>The first man replied: “I am making bricks from this stone.”</a:t>
            </a:r>
          </a:p>
          <a:p>
            <a:pPr marL="171450" lvl="1" indent="-171450" defTabSz="755650">
              <a:lnSpc>
                <a:spcPct val="90000"/>
              </a:lnSpc>
              <a:spcAft>
                <a:spcPct val="15000"/>
              </a:spcAft>
              <a:buFontTx/>
              <a:buChar char="•"/>
            </a:pPr>
            <a:r>
              <a:rPr lang="en-US" altLang="en-US" b="0" dirty="0"/>
              <a:t>The second said: “I am making the foundation for a building.”</a:t>
            </a:r>
          </a:p>
          <a:p>
            <a:pPr marL="171450" lvl="1" indent="-171450" defTabSz="755650">
              <a:lnSpc>
                <a:spcPct val="90000"/>
              </a:lnSpc>
              <a:spcAft>
                <a:spcPct val="15000"/>
              </a:spcAft>
              <a:buFontTx/>
              <a:buChar char="•"/>
            </a:pPr>
            <a:r>
              <a:rPr lang="en-US" altLang="en-US" b="0" dirty="0"/>
              <a:t>The third answered: “I’m building a cathedral.”</a:t>
            </a:r>
          </a:p>
        </p:txBody>
      </p:sp>
      <p:sp>
        <p:nvSpPr>
          <p:cNvPr id="232453" name="TextBox 4"/>
          <p:cNvSpPr txBox="1">
            <a:spLocks noChangeArrowheads="1"/>
          </p:cNvSpPr>
          <p:nvPr/>
        </p:nvSpPr>
        <p:spPr bwMode="auto">
          <a:xfrm>
            <a:off x="3990446" y="4601231"/>
            <a:ext cx="4696354" cy="1328023"/>
          </a:xfrm>
          <a:prstGeom prst="roundRect">
            <a:avLst/>
          </a:prstGeom>
          <a:solidFill>
            <a:srgbClr val="800000"/>
          </a:solidFill>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lvl1pPr>
              <a:defRPr>
                <a:solidFill>
                  <a:schemeClr val="tx1"/>
                </a:solidFill>
                <a:latin typeface="Arial" pitchFamily="34" charset="0"/>
                <a:ea typeface="ＭＳ Ｐゴシック" pitchFamily="34" charset="-128"/>
              </a:defRPr>
            </a:lvl1pPr>
            <a:lvl2pPr marL="37931725" indent="-37474525">
              <a:defRPr>
                <a:solidFill>
                  <a:schemeClr val="tx1"/>
                </a:solidFill>
                <a:latin typeface="Arial" pitchFamily="34" charset="0"/>
                <a:ea typeface="ＭＳ Ｐゴシック" pitchFamily="34" charset="-128"/>
              </a:defRPr>
            </a:lvl2pPr>
            <a:lvl3pPr>
              <a:defRPr>
                <a:solidFill>
                  <a:schemeClr val="tx1"/>
                </a:solidFill>
                <a:latin typeface="Arial" pitchFamily="34" charset="0"/>
                <a:ea typeface="ＭＳ Ｐゴシック" pitchFamily="34" charset="-128"/>
              </a:defRPr>
            </a:lvl3pPr>
            <a:lvl4pPr>
              <a:defRPr>
                <a:solidFill>
                  <a:schemeClr val="tx1"/>
                </a:solidFill>
                <a:latin typeface="Arial" pitchFamily="34" charset="0"/>
                <a:ea typeface="ＭＳ Ｐゴシック" pitchFamily="34" charset="-128"/>
              </a:defRPr>
            </a:lvl4pPr>
            <a:lvl5pPr>
              <a:defRPr>
                <a:solidFill>
                  <a:schemeClr val="tx1"/>
                </a:solidFill>
                <a:latin typeface="Arial" pitchFamily="34" charset="0"/>
                <a:ea typeface="ＭＳ Ｐゴシック" pitchFamily="34" charset="-128"/>
              </a:defRPr>
            </a:lvl5pPr>
            <a:lvl6pPr marL="457200" fontAlgn="base">
              <a:spcBef>
                <a:spcPct val="0"/>
              </a:spcBef>
              <a:spcAft>
                <a:spcPct val="0"/>
              </a:spcAft>
              <a:defRPr>
                <a:solidFill>
                  <a:schemeClr val="tx1"/>
                </a:solidFill>
                <a:latin typeface="Arial" pitchFamily="34" charset="0"/>
                <a:ea typeface="ＭＳ Ｐゴシック" pitchFamily="34" charset="-128"/>
              </a:defRPr>
            </a:lvl6pPr>
            <a:lvl7pPr marL="914400" fontAlgn="base">
              <a:spcBef>
                <a:spcPct val="0"/>
              </a:spcBef>
              <a:spcAft>
                <a:spcPct val="0"/>
              </a:spcAft>
              <a:defRPr>
                <a:solidFill>
                  <a:schemeClr val="tx1"/>
                </a:solidFill>
                <a:latin typeface="Arial" pitchFamily="34" charset="0"/>
                <a:ea typeface="ＭＳ Ｐゴシック" pitchFamily="34" charset="-128"/>
              </a:defRPr>
            </a:lvl7pPr>
            <a:lvl8pPr marL="1371600" fontAlgn="base">
              <a:spcBef>
                <a:spcPct val="0"/>
              </a:spcBef>
              <a:spcAft>
                <a:spcPct val="0"/>
              </a:spcAft>
              <a:defRPr>
                <a:solidFill>
                  <a:schemeClr val="tx1"/>
                </a:solidFill>
                <a:latin typeface="Arial" pitchFamily="34" charset="0"/>
                <a:ea typeface="ＭＳ Ｐゴシック" pitchFamily="34" charset="-128"/>
              </a:defRPr>
            </a:lvl8pPr>
            <a:lvl9pPr marL="1828800" fontAlgn="base">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r>
              <a:rPr kumimoji="1" lang="en-US" sz="2400" b="1" dirty="0">
                <a:solidFill>
                  <a:srgbClr val="FFFFFF"/>
                </a:solidFill>
              </a:rPr>
              <a:t>So what?  What difference does it make how a person looks at his/her work?</a:t>
            </a:r>
          </a:p>
        </p:txBody>
      </p:sp>
      <p:sp>
        <p:nvSpPr>
          <p:cNvPr id="10" name="Rounded Rectangle 6"/>
          <p:cNvSpPr/>
          <p:nvPr/>
        </p:nvSpPr>
        <p:spPr>
          <a:xfrm>
            <a:off x="3995840" y="1225616"/>
            <a:ext cx="4919560" cy="933384"/>
          </a:xfrm>
          <a:prstGeom prst="roundRect">
            <a:avLst/>
          </a:prstGeom>
          <a:solidFill>
            <a:srgbClr val="234098"/>
          </a:solidFill>
        </p:spPr>
        <p:style>
          <a:lnRef idx="0">
            <a:schemeClr val="accent2"/>
          </a:lnRef>
          <a:fillRef idx="3">
            <a:schemeClr val="accent2"/>
          </a:fillRef>
          <a:effectRef idx="3">
            <a:schemeClr val="accent2"/>
          </a:effectRef>
          <a:fontRef idx="minor">
            <a:schemeClr val="lt1"/>
          </a:fontRef>
        </p:style>
        <p:txBody>
          <a:bodyPr lIns="84677" tIns="0" rIns="84677" bIns="0" spcCol="1270" anchor="ctr"/>
          <a:lstStyle/>
          <a:p>
            <a:pPr defTabSz="800100" eaLnBrk="1" fontAlgn="auto" hangingPunct="1">
              <a:lnSpc>
                <a:spcPct val="90000"/>
              </a:lnSpc>
              <a:spcBef>
                <a:spcPts val="0"/>
              </a:spcBef>
              <a:spcAft>
                <a:spcPct val="35000"/>
              </a:spcAft>
              <a:defRPr/>
            </a:pPr>
            <a:r>
              <a:rPr lang="en-US" sz="2500" b="1" dirty="0">
                <a:solidFill>
                  <a:prstClr val="white"/>
                </a:solidFill>
              </a:rPr>
              <a:t>Three stonecutters were asked what they were doing. </a:t>
            </a:r>
          </a:p>
        </p:txBody>
      </p:sp>
    </p:spTree>
    <p:extLst>
      <p:ext uri="{BB962C8B-B14F-4D97-AF65-F5344CB8AC3E}">
        <p14:creationId xmlns:p14="http://schemas.microsoft.com/office/powerpoint/2010/main" val="9218784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nodeType="clickEffect">
                                  <p:stCondLst>
                                    <p:cond delay="0"/>
                                  </p:stCondLst>
                                  <p:childTnLst>
                                    <p:set>
                                      <p:cBhvr>
                                        <p:cTn id="18" dur="1" fill="hold">
                                          <p:stCondLst>
                                            <p:cond delay="0"/>
                                          </p:stCondLst>
                                        </p:cTn>
                                        <p:tgtEl>
                                          <p:spTgt spid="232453"/>
                                        </p:tgtEl>
                                        <p:attrNameLst>
                                          <p:attrName>style.visibility</p:attrName>
                                        </p:attrNameLst>
                                      </p:cBhvr>
                                      <p:to>
                                        <p:strVal val="visible"/>
                                      </p:to>
                                    </p:set>
                                    <p:anim calcmode="lin" valueType="num">
                                      <p:cBhvr additive="base">
                                        <p:cTn id="19" dur="500" fill="hold"/>
                                        <p:tgtEl>
                                          <p:spTgt spid="232453"/>
                                        </p:tgtEl>
                                        <p:attrNameLst>
                                          <p:attrName>ppt_x</p:attrName>
                                        </p:attrNameLst>
                                      </p:cBhvr>
                                      <p:tavLst>
                                        <p:tav tm="0">
                                          <p:val>
                                            <p:strVal val="#ppt_x"/>
                                          </p:val>
                                        </p:tav>
                                        <p:tav tm="100000">
                                          <p:val>
                                            <p:strVal val="#ppt_x"/>
                                          </p:val>
                                        </p:tav>
                                      </p:tavLst>
                                    </p:anim>
                                    <p:anim calcmode="lin" valueType="num">
                                      <p:cBhvr additive="base">
                                        <p:cTn id="20" dur="500" fill="hold"/>
                                        <p:tgtEl>
                                          <p:spTgt spid="2324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bldLvl="3"/>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227910991"/>
              </p:ext>
            </p:extLst>
          </p:nvPr>
        </p:nvGraphicFramePr>
        <p:xfrm>
          <a:off x="591883" y="293882"/>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5587" name="Picture 2" descr="http://i.zdnet.com/blogs/fedex-logo.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2133600"/>
            <a:ext cx="8572500" cy="306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ight Arrow 5"/>
          <p:cNvSpPr/>
          <p:nvPr/>
        </p:nvSpPr>
        <p:spPr>
          <a:xfrm>
            <a:off x="5581650" y="3810000"/>
            <a:ext cx="1219200" cy="838200"/>
          </a:xfrm>
          <a:prstGeom prst="rightArrow">
            <a:avLst>
              <a:gd name="adj1" fmla="val 50000"/>
              <a:gd name="adj2" fmla="val 5333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464185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197738975"/>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http://i.zdnet.com/blogs/fedex-logo.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4000" y="1651000"/>
            <a:ext cx="8572500" cy="306705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ight Arrow 1"/>
          <p:cNvSpPr/>
          <p:nvPr/>
        </p:nvSpPr>
        <p:spPr>
          <a:xfrm>
            <a:off x="5607050" y="3352800"/>
            <a:ext cx="1219200" cy="838200"/>
          </a:xfrm>
          <a:prstGeom prst="rightArrow">
            <a:avLst>
              <a:gd name="adj1" fmla="val 50000"/>
              <a:gd name="adj2" fmla="val 5333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nvSpPr>
        <p:spPr>
          <a:xfrm>
            <a:off x="5486400" y="3530600"/>
            <a:ext cx="1295400" cy="523220"/>
          </a:xfrm>
          <a:prstGeom prst="rect">
            <a:avLst/>
          </a:prstGeom>
          <a:solidFill>
            <a:srgbClr val="FFFF00"/>
          </a:solidFill>
        </p:spPr>
        <p:txBody>
          <a:bodyPr wrap="square" rtlCol="0">
            <a:spAutoFit/>
          </a:bodyPr>
          <a:lstStyle/>
          <a:p>
            <a:pPr algn="ctr"/>
            <a:r>
              <a:rPr lang="en-US" sz="1400" dirty="0">
                <a:solidFill>
                  <a:srgbClr val="0033CC"/>
                </a:solidFill>
              </a:rPr>
              <a:t>Character &amp; Ethics</a:t>
            </a:r>
          </a:p>
        </p:txBody>
      </p:sp>
      <p:sp>
        <p:nvSpPr>
          <p:cNvPr id="4" name="TextBox 3"/>
          <p:cNvSpPr txBox="1"/>
          <p:nvPr/>
        </p:nvSpPr>
        <p:spPr>
          <a:xfrm>
            <a:off x="1346200" y="4826000"/>
            <a:ext cx="6527800" cy="1560427"/>
          </a:xfrm>
          <a:prstGeom prst="rect">
            <a:avLst/>
          </a:prstGeom>
          <a:noFill/>
        </p:spPr>
        <p:txBody>
          <a:bodyPr wrap="square" rtlCol="0">
            <a:spAutoFit/>
          </a:bodyPr>
          <a:lstStyle/>
          <a:p>
            <a:pPr lvl="0" algn="ctr" defTabSz="1600200">
              <a:lnSpc>
                <a:spcPct val="90000"/>
              </a:lnSpc>
              <a:spcBef>
                <a:spcPct val="0"/>
              </a:spcBef>
              <a:spcAft>
                <a:spcPct val="35000"/>
              </a:spcAft>
            </a:pPr>
            <a:r>
              <a:rPr lang="en-US" sz="3600" b="1" dirty="0">
                <a:solidFill>
                  <a:srgbClr val="000000"/>
                </a:solidFill>
              </a:rPr>
              <a:t>Not seeing meaning in the white space is a mindset</a:t>
            </a:r>
            <a:endParaRPr lang="en-US" sz="3600" dirty="0">
              <a:solidFill>
                <a:srgbClr val="000000"/>
              </a:solidFill>
            </a:endParaRPr>
          </a:p>
          <a:p>
            <a:endParaRPr lang="en-US" dirty="0"/>
          </a:p>
        </p:txBody>
      </p:sp>
    </p:spTree>
    <p:extLst>
      <p:ext uri="{BB962C8B-B14F-4D97-AF65-F5344CB8AC3E}">
        <p14:creationId xmlns:p14="http://schemas.microsoft.com/office/powerpoint/2010/main" val="1489612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453652667"/>
              </p:ext>
            </p:extLst>
          </p:nvPr>
        </p:nvGraphicFramePr>
        <p:xfrm>
          <a:off x="171641" y="170869"/>
          <a:ext cx="8763000" cy="1189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9923" name="Picture 2" descr="Illus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1600200"/>
            <a:ext cx="4572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621941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059423802"/>
              </p:ext>
            </p:extLst>
          </p:nvPr>
        </p:nvGraphicFramePr>
        <p:xfrm>
          <a:off x="591883" y="37085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1971" name="Picture 2" descr="Illus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2270765"/>
            <a:ext cx="8253413" cy="3136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01047586"/>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568365932"/>
              </p:ext>
            </p:extLst>
          </p:nvPr>
        </p:nvGraphicFramePr>
        <p:xfrm>
          <a:off x="457200" y="274637"/>
          <a:ext cx="8229600" cy="944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4019721119"/>
              </p:ext>
            </p:extLst>
          </p:nvPr>
        </p:nvGraphicFramePr>
        <p:xfrm>
          <a:off x="304800" y="1447800"/>
          <a:ext cx="8382000" cy="4724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548117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98600" y="1574800"/>
            <a:ext cx="6248400" cy="1098002"/>
          </a:xfrm>
          <a:prstGeom prst="roundRect">
            <a:avLst/>
          </a:prstGeom>
          <a:solidFill>
            <a:srgbClr val="234098"/>
          </a:solidFill>
          <a:ln>
            <a:solidFill>
              <a:srgbClr val="9AD2FF"/>
            </a:solidFill>
          </a:ln>
          <a:effectLst>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6800">
              <a:lnSpc>
                <a:spcPct val="90000"/>
              </a:lnSpc>
              <a:spcBef>
                <a:spcPct val="0"/>
              </a:spcBef>
              <a:spcAft>
                <a:spcPct val="35000"/>
              </a:spcAft>
            </a:pPr>
            <a:r>
              <a:rPr lang="en-US" sz="3600" b="1" dirty="0">
                <a:solidFill>
                  <a:prstClr val="white"/>
                </a:solidFill>
                <a:effectLst>
                  <a:outerShdw blurRad="38100" dist="38100" dir="2700000" algn="tl">
                    <a:srgbClr val="000000">
                      <a:alpha val="43137"/>
                    </a:srgbClr>
                  </a:outerShdw>
                </a:effectLst>
                <a:latin typeface="Arial Black"/>
                <a:cs typeface="Arial Black"/>
              </a:rPr>
              <a:t>Introduction Video</a:t>
            </a:r>
          </a:p>
        </p:txBody>
      </p:sp>
      <p:sp>
        <p:nvSpPr>
          <p:cNvPr id="6" name="TextBox 5"/>
          <p:cNvSpPr txBox="1"/>
          <p:nvPr/>
        </p:nvSpPr>
        <p:spPr>
          <a:xfrm>
            <a:off x="1752600" y="3759200"/>
            <a:ext cx="5765800" cy="1061829"/>
          </a:xfrm>
          <a:prstGeom prst="rect">
            <a:avLst/>
          </a:prstGeom>
          <a:noFill/>
        </p:spPr>
        <p:txBody>
          <a:bodyPr wrap="square" rtlCol="0">
            <a:spAutoFit/>
          </a:bodyPr>
          <a:lstStyle/>
          <a:p>
            <a:pPr lvl="0" algn="ctr" defTabSz="1066800">
              <a:lnSpc>
                <a:spcPct val="90000"/>
              </a:lnSpc>
              <a:spcBef>
                <a:spcPct val="0"/>
              </a:spcBef>
              <a:spcAft>
                <a:spcPct val="35000"/>
              </a:spcAft>
            </a:pPr>
            <a:r>
              <a:rPr lang="en-US" sz="3600" dirty="0">
                <a:solidFill>
                  <a:srgbClr val="000000"/>
                </a:solidFill>
                <a:effectLst>
                  <a:outerShdw blurRad="38100" dist="38100" dir="2700000" algn="tl">
                    <a:srgbClr val="000000">
                      <a:alpha val="43137"/>
                    </a:srgbClr>
                  </a:outerShdw>
                </a:effectLst>
                <a:latin typeface="BlairMdITC TT-Medium"/>
                <a:cs typeface="BlairMdITC TT-Medium"/>
              </a:rPr>
              <a:t>Haircut</a:t>
            </a:r>
          </a:p>
          <a:p>
            <a:endParaRPr lang="en-US" dirty="0"/>
          </a:p>
        </p:txBody>
      </p:sp>
    </p:spTree>
    <p:extLst>
      <p:ext uri="{BB962C8B-B14F-4D97-AF65-F5344CB8AC3E}">
        <p14:creationId xmlns:p14="http://schemas.microsoft.com/office/powerpoint/2010/main" val="42287380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98600" y="1574800"/>
            <a:ext cx="6248400" cy="1098002"/>
          </a:xfrm>
          <a:prstGeom prst="roundRect">
            <a:avLst/>
          </a:prstGeom>
          <a:solidFill>
            <a:srgbClr val="234098"/>
          </a:solidFill>
          <a:ln>
            <a:solidFill>
              <a:srgbClr val="9AD2FF"/>
            </a:solidFill>
          </a:ln>
          <a:effectLst>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6800">
              <a:lnSpc>
                <a:spcPct val="90000"/>
              </a:lnSpc>
              <a:spcBef>
                <a:spcPct val="0"/>
              </a:spcBef>
              <a:spcAft>
                <a:spcPct val="35000"/>
              </a:spcAft>
            </a:pPr>
            <a:r>
              <a:rPr lang="en-US" sz="3600" b="1" dirty="0">
                <a:solidFill>
                  <a:prstClr val="white"/>
                </a:solidFill>
                <a:effectLst>
                  <a:outerShdw blurRad="38100" dist="38100" dir="2700000" algn="tl">
                    <a:srgbClr val="000000">
                      <a:alpha val="43137"/>
                    </a:srgbClr>
                  </a:outerShdw>
                </a:effectLst>
                <a:latin typeface="Arial Black"/>
                <a:cs typeface="Arial Black"/>
              </a:rPr>
              <a:t>Video Lesson</a:t>
            </a:r>
          </a:p>
        </p:txBody>
      </p:sp>
      <p:sp>
        <p:nvSpPr>
          <p:cNvPr id="6" name="TextBox 5"/>
          <p:cNvSpPr txBox="1"/>
          <p:nvPr/>
        </p:nvSpPr>
        <p:spPr>
          <a:xfrm>
            <a:off x="1778000" y="3378200"/>
            <a:ext cx="5765800" cy="1077218"/>
          </a:xfrm>
          <a:prstGeom prst="rect">
            <a:avLst/>
          </a:prstGeom>
          <a:noFill/>
        </p:spPr>
        <p:txBody>
          <a:bodyPr wrap="square" rtlCol="0">
            <a:spAutoFit/>
          </a:bodyPr>
          <a:lstStyle/>
          <a:p>
            <a:pPr algn="ctr"/>
            <a:r>
              <a:rPr lang="en-US" sz="3200" dirty="0">
                <a:latin typeface="BlairMdITC TT-Medium"/>
                <a:cs typeface="BlairMdITC TT-Medium"/>
              </a:rPr>
              <a:t>Life Without Limbs – Nick Vujicic</a:t>
            </a:r>
          </a:p>
        </p:txBody>
      </p:sp>
    </p:spTree>
    <p:extLst>
      <p:ext uri="{BB962C8B-B14F-4D97-AF65-F5344CB8AC3E}">
        <p14:creationId xmlns:p14="http://schemas.microsoft.com/office/powerpoint/2010/main" val="12273123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039175891"/>
              </p:ext>
            </p:extLst>
          </p:nvPr>
        </p:nvGraphicFramePr>
        <p:xfrm>
          <a:off x="279400" y="10886"/>
          <a:ext cx="86614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Content Placeholder 1"/>
          <p:cNvGraphicFramePr>
            <a:graphicFrameLocks noGrp="1"/>
          </p:cNvGraphicFramePr>
          <p:nvPr>
            <p:ph idx="4294967295"/>
            <p:extLst>
              <p:ext uri="{D42A27DB-BD31-4B8C-83A1-F6EECF244321}">
                <p14:modId xmlns:p14="http://schemas.microsoft.com/office/powerpoint/2010/main" val="1482614625"/>
              </p:ext>
            </p:extLst>
          </p:nvPr>
        </p:nvGraphicFramePr>
        <p:xfrm>
          <a:off x="254000" y="1168400"/>
          <a:ext cx="8636000" cy="510507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89007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2">
                                            <p:graphicEl>
                                              <a:dgm id="{58093DC3-ECE6-4C38-8CBB-59A0D960DE6A}"/>
                                            </p:graphicEl>
                                          </p:spTgt>
                                        </p:tgtEl>
                                        <p:attrNameLst>
                                          <p:attrName>style.visibility</p:attrName>
                                        </p:attrNameLst>
                                      </p:cBhvr>
                                      <p:to>
                                        <p:strVal val="visible"/>
                                      </p:to>
                                    </p:set>
                                    <p:animEffect transition="in" filter="wheel(2)">
                                      <p:cBhvr>
                                        <p:cTn id="7" dur="2000"/>
                                        <p:tgtEl>
                                          <p:spTgt spid="2">
                                            <p:graphicEl>
                                              <a:dgm id="{58093DC3-ECE6-4C38-8CBB-59A0D960DE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grpId="0" nodeType="clickEffect">
                                  <p:stCondLst>
                                    <p:cond delay="0"/>
                                  </p:stCondLst>
                                  <p:childTnLst>
                                    <p:set>
                                      <p:cBhvr>
                                        <p:cTn id="11" dur="1" fill="hold">
                                          <p:stCondLst>
                                            <p:cond delay="0"/>
                                          </p:stCondLst>
                                        </p:cTn>
                                        <p:tgtEl>
                                          <p:spTgt spid="2">
                                            <p:graphicEl>
                                              <a:dgm id="{679EF6AA-E46F-49C7-A71A-809DEB30BEA6}"/>
                                            </p:graphicEl>
                                          </p:spTgt>
                                        </p:tgtEl>
                                        <p:attrNameLst>
                                          <p:attrName>style.visibility</p:attrName>
                                        </p:attrNameLst>
                                      </p:cBhvr>
                                      <p:to>
                                        <p:strVal val="visible"/>
                                      </p:to>
                                    </p:set>
                                    <p:animEffect transition="in" filter="wheel(2)">
                                      <p:cBhvr>
                                        <p:cTn id="12" dur="2000"/>
                                        <p:tgtEl>
                                          <p:spTgt spid="2">
                                            <p:graphicEl>
                                              <a:dgm id="{679EF6AA-E46F-49C7-A71A-809DEB30BEA6}"/>
                                            </p:graphicEl>
                                          </p:spTgt>
                                        </p:tgtEl>
                                      </p:cBhvr>
                                    </p:animEffect>
                                  </p:childTnLst>
                                </p:cTn>
                              </p:par>
                              <p:par>
                                <p:cTn id="13" presetID="21" presetClass="entr" presetSubtype="2" fill="hold" grpId="0" nodeType="withEffect">
                                  <p:stCondLst>
                                    <p:cond delay="0"/>
                                  </p:stCondLst>
                                  <p:childTnLst>
                                    <p:set>
                                      <p:cBhvr>
                                        <p:cTn id="14" dur="1" fill="hold">
                                          <p:stCondLst>
                                            <p:cond delay="0"/>
                                          </p:stCondLst>
                                        </p:cTn>
                                        <p:tgtEl>
                                          <p:spTgt spid="2">
                                            <p:graphicEl>
                                              <a:dgm id="{69BA755C-32A3-4015-975C-5FAED3CEFA15}"/>
                                            </p:graphicEl>
                                          </p:spTgt>
                                        </p:tgtEl>
                                        <p:attrNameLst>
                                          <p:attrName>style.visibility</p:attrName>
                                        </p:attrNameLst>
                                      </p:cBhvr>
                                      <p:to>
                                        <p:strVal val="visible"/>
                                      </p:to>
                                    </p:set>
                                    <p:animEffect transition="in" filter="wheel(2)">
                                      <p:cBhvr>
                                        <p:cTn id="15" dur="2000"/>
                                        <p:tgtEl>
                                          <p:spTgt spid="2">
                                            <p:graphicEl>
                                              <a:dgm id="{69BA755C-32A3-4015-975C-5FAED3CEFA15}"/>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2" fill="hold" grpId="0" nodeType="clickEffect">
                                  <p:stCondLst>
                                    <p:cond delay="0"/>
                                  </p:stCondLst>
                                  <p:childTnLst>
                                    <p:set>
                                      <p:cBhvr>
                                        <p:cTn id="19" dur="1" fill="hold">
                                          <p:stCondLst>
                                            <p:cond delay="0"/>
                                          </p:stCondLst>
                                        </p:cTn>
                                        <p:tgtEl>
                                          <p:spTgt spid="2">
                                            <p:graphicEl>
                                              <a:dgm id="{B60B718F-B0CD-426A-A454-126DEEBB3D74}"/>
                                            </p:graphicEl>
                                          </p:spTgt>
                                        </p:tgtEl>
                                        <p:attrNameLst>
                                          <p:attrName>style.visibility</p:attrName>
                                        </p:attrNameLst>
                                      </p:cBhvr>
                                      <p:to>
                                        <p:strVal val="visible"/>
                                      </p:to>
                                    </p:set>
                                    <p:animEffect transition="in" filter="wheel(2)">
                                      <p:cBhvr>
                                        <p:cTn id="20" dur="2000"/>
                                        <p:tgtEl>
                                          <p:spTgt spid="2">
                                            <p:graphicEl>
                                              <a:dgm id="{B60B718F-B0CD-426A-A454-126DEEBB3D74}"/>
                                            </p:graphicEl>
                                          </p:spTgt>
                                        </p:tgtEl>
                                      </p:cBhvr>
                                    </p:animEffect>
                                  </p:childTnLst>
                                </p:cTn>
                              </p:par>
                              <p:par>
                                <p:cTn id="21" presetID="21" presetClass="entr" presetSubtype="2" fill="hold" grpId="0" nodeType="withEffect">
                                  <p:stCondLst>
                                    <p:cond delay="0"/>
                                  </p:stCondLst>
                                  <p:childTnLst>
                                    <p:set>
                                      <p:cBhvr>
                                        <p:cTn id="22" dur="1" fill="hold">
                                          <p:stCondLst>
                                            <p:cond delay="0"/>
                                          </p:stCondLst>
                                        </p:cTn>
                                        <p:tgtEl>
                                          <p:spTgt spid="2">
                                            <p:graphicEl>
                                              <a:dgm id="{05B2845A-0146-4E3F-BCB7-19BFA9275078}"/>
                                            </p:graphicEl>
                                          </p:spTgt>
                                        </p:tgtEl>
                                        <p:attrNameLst>
                                          <p:attrName>style.visibility</p:attrName>
                                        </p:attrNameLst>
                                      </p:cBhvr>
                                      <p:to>
                                        <p:strVal val="visible"/>
                                      </p:to>
                                    </p:set>
                                    <p:animEffect transition="in" filter="wheel(2)">
                                      <p:cBhvr>
                                        <p:cTn id="23" dur="2000"/>
                                        <p:tgtEl>
                                          <p:spTgt spid="2">
                                            <p:graphicEl>
                                              <a:dgm id="{05B2845A-0146-4E3F-BCB7-19BFA9275078}"/>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2" fill="hold" grpId="0" nodeType="clickEffect">
                                  <p:stCondLst>
                                    <p:cond delay="0"/>
                                  </p:stCondLst>
                                  <p:childTnLst>
                                    <p:set>
                                      <p:cBhvr>
                                        <p:cTn id="27" dur="1" fill="hold">
                                          <p:stCondLst>
                                            <p:cond delay="0"/>
                                          </p:stCondLst>
                                        </p:cTn>
                                        <p:tgtEl>
                                          <p:spTgt spid="2">
                                            <p:graphicEl>
                                              <a:dgm id="{21EF7706-0536-4730-AD21-DCC271F478F3}"/>
                                            </p:graphicEl>
                                          </p:spTgt>
                                        </p:tgtEl>
                                        <p:attrNameLst>
                                          <p:attrName>style.visibility</p:attrName>
                                        </p:attrNameLst>
                                      </p:cBhvr>
                                      <p:to>
                                        <p:strVal val="visible"/>
                                      </p:to>
                                    </p:set>
                                    <p:animEffect transition="in" filter="wheel(2)">
                                      <p:cBhvr>
                                        <p:cTn id="28" dur="2000"/>
                                        <p:tgtEl>
                                          <p:spTgt spid="2">
                                            <p:graphicEl>
                                              <a:dgm id="{21EF7706-0536-4730-AD21-DCC271F478F3}"/>
                                            </p:graphicEl>
                                          </p:spTgt>
                                        </p:tgtEl>
                                      </p:cBhvr>
                                    </p:animEffect>
                                  </p:childTnLst>
                                </p:cTn>
                              </p:par>
                              <p:par>
                                <p:cTn id="29" presetID="21" presetClass="entr" presetSubtype="2" fill="hold" grpId="0" nodeType="withEffect">
                                  <p:stCondLst>
                                    <p:cond delay="0"/>
                                  </p:stCondLst>
                                  <p:childTnLst>
                                    <p:set>
                                      <p:cBhvr>
                                        <p:cTn id="30" dur="1" fill="hold">
                                          <p:stCondLst>
                                            <p:cond delay="0"/>
                                          </p:stCondLst>
                                        </p:cTn>
                                        <p:tgtEl>
                                          <p:spTgt spid="2">
                                            <p:graphicEl>
                                              <a:dgm id="{AD628F73-A9BB-4BE0-94FC-517C6774E8F8}"/>
                                            </p:graphicEl>
                                          </p:spTgt>
                                        </p:tgtEl>
                                        <p:attrNameLst>
                                          <p:attrName>style.visibility</p:attrName>
                                        </p:attrNameLst>
                                      </p:cBhvr>
                                      <p:to>
                                        <p:strVal val="visible"/>
                                      </p:to>
                                    </p:set>
                                    <p:animEffect transition="in" filter="wheel(2)">
                                      <p:cBhvr>
                                        <p:cTn id="31" dur="2000"/>
                                        <p:tgtEl>
                                          <p:spTgt spid="2">
                                            <p:graphicEl>
                                              <a:dgm id="{AD628F73-A9BB-4BE0-94FC-517C6774E8F8}"/>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2" fill="hold" grpId="0" nodeType="clickEffect">
                                  <p:stCondLst>
                                    <p:cond delay="0"/>
                                  </p:stCondLst>
                                  <p:childTnLst>
                                    <p:set>
                                      <p:cBhvr>
                                        <p:cTn id="35" dur="1" fill="hold">
                                          <p:stCondLst>
                                            <p:cond delay="0"/>
                                          </p:stCondLst>
                                        </p:cTn>
                                        <p:tgtEl>
                                          <p:spTgt spid="2">
                                            <p:graphicEl>
                                              <a:dgm id="{4D3FE686-3797-4CED-B296-71848EF28730}"/>
                                            </p:graphicEl>
                                          </p:spTgt>
                                        </p:tgtEl>
                                        <p:attrNameLst>
                                          <p:attrName>style.visibility</p:attrName>
                                        </p:attrNameLst>
                                      </p:cBhvr>
                                      <p:to>
                                        <p:strVal val="visible"/>
                                      </p:to>
                                    </p:set>
                                    <p:animEffect transition="in" filter="wheel(2)">
                                      <p:cBhvr>
                                        <p:cTn id="36" dur="2000"/>
                                        <p:tgtEl>
                                          <p:spTgt spid="2">
                                            <p:graphicEl>
                                              <a:dgm id="{4D3FE686-3797-4CED-B296-71848EF28730}"/>
                                            </p:graphicEl>
                                          </p:spTgt>
                                        </p:tgtEl>
                                      </p:cBhvr>
                                    </p:animEffect>
                                  </p:childTnLst>
                                </p:cTn>
                              </p:par>
                              <p:par>
                                <p:cTn id="37" presetID="21" presetClass="entr" presetSubtype="2" fill="hold" grpId="0" nodeType="withEffect">
                                  <p:stCondLst>
                                    <p:cond delay="0"/>
                                  </p:stCondLst>
                                  <p:childTnLst>
                                    <p:set>
                                      <p:cBhvr>
                                        <p:cTn id="38" dur="1" fill="hold">
                                          <p:stCondLst>
                                            <p:cond delay="0"/>
                                          </p:stCondLst>
                                        </p:cTn>
                                        <p:tgtEl>
                                          <p:spTgt spid="2">
                                            <p:graphicEl>
                                              <a:dgm id="{CA21E3C1-7CEA-4E80-8193-AD35FC8C0708}"/>
                                            </p:graphicEl>
                                          </p:spTgt>
                                        </p:tgtEl>
                                        <p:attrNameLst>
                                          <p:attrName>style.visibility</p:attrName>
                                        </p:attrNameLst>
                                      </p:cBhvr>
                                      <p:to>
                                        <p:strVal val="visible"/>
                                      </p:to>
                                    </p:set>
                                    <p:animEffect transition="in" filter="wheel(2)">
                                      <p:cBhvr>
                                        <p:cTn id="39" dur="2000"/>
                                        <p:tgtEl>
                                          <p:spTgt spid="2">
                                            <p:graphicEl>
                                              <a:dgm id="{CA21E3C1-7CEA-4E80-8193-AD35FC8C0708}"/>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2" fill="hold" grpId="0" nodeType="clickEffect">
                                  <p:stCondLst>
                                    <p:cond delay="0"/>
                                  </p:stCondLst>
                                  <p:childTnLst>
                                    <p:set>
                                      <p:cBhvr>
                                        <p:cTn id="43" dur="1" fill="hold">
                                          <p:stCondLst>
                                            <p:cond delay="0"/>
                                          </p:stCondLst>
                                        </p:cTn>
                                        <p:tgtEl>
                                          <p:spTgt spid="2">
                                            <p:graphicEl>
                                              <a:dgm id="{53515286-0C55-4A74-9979-28DA6D6A7FDD}"/>
                                            </p:graphicEl>
                                          </p:spTgt>
                                        </p:tgtEl>
                                        <p:attrNameLst>
                                          <p:attrName>style.visibility</p:attrName>
                                        </p:attrNameLst>
                                      </p:cBhvr>
                                      <p:to>
                                        <p:strVal val="visible"/>
                                      </p:to>
                                    </p:set>
                                    <p:animEffect transition="in" filter="wheel(2)">
                                      <p:cBhvr>
                                        <p:cTn id="44" dur="2000"/>
                                        <p:tgtEl>
                                          <p:spTgt spid="2">
                                            <p:graphicEl>
                                              <a:dgm id="{53515286-0C55-4A74-9979-28DA6D6A7FDD}"/>
                                            </p:graphicEl>
                                          </p:spTgt>
                                        </p:tgtEl>
                                      </p:cBhvr>
                                    </p:animEffect>
                                  </p:childTnLst>
                                </p:cTn>
                              </p:par>
                              <p:par>
                                <p:cTn id="45" presetID="21" presetClass="entr" presetSubtype="2" fill="hold" grpId="0" nodeType="withEffect">
                                  <p:stCondLst>
                                    <p:cond delay="0"/>
                                  </p:stCondLst>
                                  <p:childTnLst>
                                    <p:set>
                                      <p:cBhvr>
                                        <p:cTn id="46" dur="1" fill="hold">
                                          <p:stCondLst>
                                            <p:cond delay="0"/>
                                          </p:stCondLst>
                                        </p:cTn>
                                        <p:tgtEl>
                                          <p:spTgt spid="2">
                                            <p:graphicEl>
                                              <a:dgm id="{21E47A69-4AFE-4305-9608-2D91BA6A9848}"/>
                                            </p:graphicEl>
                                          </p:spTgt>
                                        </p:tgtEl>
                                        <p:attrNameLst>
                                          <p:attrName>style.visibility</p:attrName>
                                        </p:attrNameLst>
                                      </p:cBhvr>
                                      <p:to>
                                        <p:strVal val="visible"/>
                                      </p:to>
                                    </p:set>
                                    <p:animEffect transition="in" filter="wheel(2)">
                                      <p:cBhvr>
                                        <p:cTn id="47" dur="2000"/>
                                        <p:tgtEl>
                                          <p:spTgt spid="2">
                                            <p:graphicEl>
                                              <a:dgm id="{21E47A69-4AFE-4305-9608-2D91BA6A984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105551673"/>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5"/>
          <p:cNvGraphicFramePr>
            <a:graphicFrameLocks noGrp="1"/>
          </p:cNvGraphicFramePr>
          <p:nvPr>
            <p:ph idx="4294967295"/>
            <p:extLst>
              <p:ext uri="{D42A27DB-BD31-4B8C-83A1-F6EECF244321}">
                <p14:modId xmlns:p14="http://schemas.microsoft.com/office/powerpoint/2010/main" val="2352082383"/>
              </p:ext>
            </p:extLst>
          </p:nvPr>
        </p:nvGraphicFramePr>
        <p:xfrm>
          <a:off x="1058222" y="1597233"/>
          <a:ext cx="7195910" cy="47532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91145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B393E822-B845-4340-8545-7A6C69813F65}"/>
                                            </p:graphicEl>
                                          </p:spTgt>
                                        </p:tgtEl>
                                        <p:attrNameLst>
                                          <p:attrName>style.visibility</p:attrName>
                                        </p:attrNameLst>
                                      </p:cBhvr>
                                      <p:to>
                                        <p:strVal val="visible"/>
                                      </p:to>
                                    </p:set>
                                    <p:animEffect transition="in" filter="fade">
                                      <p:cBhvr>
                                        <p:cTn id="7" dur="500"/>
                                        <p:tgtEl>
                                          <p:spTgt spid="6">
                                            <p:graphicEl>
                                              <a:dgm id="{B393E822-B845-4340-8545-7A6C69813F6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C2E770E7-21B7-4E93-A976-3A4D77183AE8}"/>
                                            </p:graphicEl>
                                          </p:spTgt>
                                        </p:tgtEl>
                                        <p:attrNameLst>
                                          <p:attrName>style.visibility</p:attrName>
                                        </p:attrNameLst>
                                      </p:cBhvr>
                                      <p:to>
                                        <p:strVal val="visible"/>
                                      </p:to>
                                    </p:set>
                                    <p:animEffect transition="in" filter="fade">
                                      <p:cBhvr>
                                        <p:cTn id="12" dur="500"/>
                                        <p:tgtEl>
                                          <p:spTgt spid="6">
                                            <p:graphicEl>
                                              <a:dgm id="{C2E770E7-21B7-4E93-A976-3A4D77183AE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48B17274-4DF7-5343-B013-E1857F1B3E9C}"/>
                                            </p:graphicEl>
                                          </p:spTgt>
                                        </p:tgtEl>
                                        <p:attrNameLst>
                                          <p:attrName>style.visibility</p:attrName>
                                        </p:attrNameLst>
                                      </p:cBhvr>
                                      <p:to>
                                        <p:strVal val="visible"/>
                                      </p:to>
                                    </p:set>
                                    <p:animEffect transition="in" filter="fade">
                                      <p:cBhvr>
                                        <p:cTn id="17" dur="500"/>
                                        <p:tgtEl>
                                          <p:spTgt spid="6">
                                            <p:graphicEl>
                                              <a:dgm id="{48B17274-4DF7-5343-B013-E1857F1B3E9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346200" y="1099905"/>
            <a:ext cx="6248400" cy="1098002"/>
          </a:xfrm>
          <a:prstGeom prst="roundRect">
            <a:avLst/>
          </a:prstGeom>
          <a:solidFill>
            <a:srgbClr val="234098"/>
          </a:solidFill>
          <a:ln>
            <a:solidFill>
              <a:srgbClr val="9AD2FF"/>
            </a:solidFill>
          </a:ln>
          <a:effectLst>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6800">
              <a:lnSpc>
                <a:spcPct val="90000"/>
              </a:lnSpc>
              <a:spcBef>
                <a:spcPct val="0"/>
              </a:spcBef>
              <a:spcAft>
                <a:spcPct val="35000"/>
              </a:spcAft>
            </a:pPr>
            <a:r>
              <a:rPr lang="en-US" sz="3600" b="1" dirty="0">
                <a:solidFill>
                  <a:prstClr val="white"/>
                </a:solidFill>
                <a:effectLst>
                  <a:outerShdw blurRad="38100" dist="38100" dir="2700000" algn="tl">
                    <a:srgbClr val="000000">
                      <a:alpha val="43137"/>
                    </a:srgbClr>
                  </a:outerShdw>
                </a:effectLst>
                <a:latin typeface="Arial Black"/>
                <a:cs typeface="Arial Black"/>
              </a:rPr>
              <a:t>Video Lesson</a:t>
            </a:r>
          </a:p>
        </p:txBody>
      </p:sp>
      <p:sp>
        <p:nvSpPr>
          <p:cNvPr id="2" name="TextBox 1"/>
          <p:cNvSpPr txBox="1"/>
          <p:nvPr/>
        </p:nvSpPr>
        <p:spPr>
          <a:xfrm>
            <a:off x="1498600" y="3556000"/>
            <a:ext cx="6146800" cy="923330"/>
          </a:xfrm>
          <a:prstGeom prst="rect">
            <a:avLst/>
          </a:prstGeom>
          <a:noFill/>
        </p:spPr>
        <p:txBody>
          <a:bodyPr wrap="square" rtlCol="0">
            <a:spAutoFit/>
          </a:bodyPr>
          <a:lstStyle/>
          <a:p>
            <a:pPr algn="ctr"/>
            <a:r>
              <a:rPr lang="en-US" sz="3600" b="1" dirty="0">
                <a:latin typeface="BlairMdITC TT-Medium"/>
                <a:cs typeface="BlairMdITC TT-Medium"/>
              </a:rPr>
              <a:t>Special Athlete</a:t>
            </a:r>
          </a:p>
          <a:p>
            <a:endParaRPr lang="en-US" dirty="0"/>
          </a:p>
        </p:txBody>
      </p:sp>
    </p:spTree>
    <p:extLst>
      <p:ext uri="{BB962C8B-B14F-4D97-AF65-F5344CB8AC3E}">
        <p14:creationId xmlns:p14="http://schemas.microsoft.com/office/powerpoint/2010/main" val="6885568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3485609725"/>
              </p:ext>
            </p:extLst>
          </p:nvPr>
        </p:nvGraphicFramePr>
        <p:xfrm>
          <a:off x="457200" y="152400"/>
          <a:ext cx="8229600" cy="210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Content Placeholder 11"/>
          <p:cNvGraphicFramePr>
            <a:graphicFrameLocks noGrp="1"/>
          </p:cNvGraphicFramePr>
          <p:nvPr>
            <p:ph idx="4294967295"/>
            <p:extLst>
              <p:ext uri="{D42A27DB-BD31-4B8C-83A1-F6EECF244321}">
                <p14:modId xmlns:p14="http://schemas.microsoft.com/office/powerpoint/2010/main" val="3373172433"/>
              </p:ext>
            </p:extLst>
          </p:nvPr>
        </p:nvGraphicFramePr>
        <p:xfrm>
          <a:off x="304800" y="2362200"/>
          <a:ext cx="8534400" cy="37639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5964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graphicEl>
                                              <a:dgm id="{20F9762A-E1F9-415C-B4DD-0847435773B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graphicEl>
                                              <a:dgm id="{BB94561A-585A-4FA8-AA6F-3D10F7A6DE2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graphicEl>
                                              <a:dgm id="{7120289B-5892-4F76-9A9A-9C54E46CD16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graphicEl>
                                              <a:dgm id="{CECB6F66-020A-43A6-A56E-644DF31915A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346200" y="1099905"/>
            <a:ext cx="6248400" cy="1098002"/>
          </a:xfrm>
          <a:prstGeom prst="roundRect">
            <a:avLst/>
          </a:prstGeom>
          <a:solidFill>
            <a:srgbClr val="234098"/>
          </a:solidFill>
          <a:ln>
            <a:solidFill>
              <a:srgbClr val="9AD2FF"/>
            </a:solidFill>
          </a:ln>
          <a:effectLst>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6800">
              <a:lnSpc>
                <a:spcPct val="90000"/>
              </a:lnSpc>
              <a:spcBef>
                <a:spcPct val="0"/>
              </a:spcBef>
              <a:spcAft>
                <a:spcPct val="35000"/>
              </a:spcAft>
            </a:pPr>
            <a:r>
              <a:rPr lang="en-US" sz="3600" b="1" dirty="0">
                <a:solidFill>
                  <a:prstClr val="white"/>
                </a:solidFill>
                <a:effectLst>
                  <a:outerShdw blurRad="38100" dist="38100" dir="2700000" algn="tl">
                    <a:srgbClr val="000000">
                      <a:alpha val="43137"/>
                    </a:srgbClr>
                  </a:outerShdw>
                </a:effectLst>
                <a:latin typeface="Arial Black"/>
                <a:cs typeface="Arial Black"/>
              </a:rPr>
              <a:t>Video Lesson</a:t>
            </a:r>
          </a:p>
        </p:txBody>
      </p:sp>
      <p:sp>
        <p:nvSpPr>
          <p:cNvPr id="2" name="TextBox 1"/>
          <p:cNvSpPr txBox="1"/>
          <p:nvPr/>
        </p:nvSpPr>
        <p:spPr>
          <a:xfrm>
            <a:off x="1498600" y="3556000"/>
            <a:ext cx="6146800" cy="923330"/>
          </a:xfrm>
          <a:prstGeom prst="rect">
            <a:avLst/>
          </a:prstGeom>
          <a:noFill/>
        </p:spPr>
        <p:txBody>
          <a:bodyPr wrap="square" rtlCol="0">
            <a:spAutoFit/>
          </a:bodyPr>
          <a:lstStyle/>
          <a:p>
            <a:pPr algn="ctr"/>
            <a:r>
              <a:rPr lang="en-US" sz="3600" b="1" dirty="0">
                <a:latin typeface="BlairMdITC TT-Medium"/>
                <a:cs typeface="BlairMdITC TT-Medium"/>
              </a:rPr>
              <a:t>Growth Mindset</a:t>
            </a:r>
          </a:p>
          <a:p>
            <a:pPr algn="ctr"/>
            <a:endParaRPr lang="en-US" dirty="0"/>
          </a:p>
        </p:txBody>
      </p:sp>
    </p:spTree>
    <p:extLst>
      <p:ext uri="{BB962C8B-B14F-4D97-AF65-F5344CB8AC3E}">
        <p14:creationId xmlns:p14="http://schemas.microsoft.com/office/powerpoint/2010/main" val="6885568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4294967295"/>
            <p:extLst>
              <p:ext uri="{D42A27DB-BD31-4B8C-83A1-F6EECF244321}">
                <p14:modId xmlns:p14="http://schemas.microsoft.com/office/powerpoint/2010/main" val="2004493982"/>
              </p:ext>
            </p:extLst>
          </p:nvPr>
        </p:nvGraphicFramePr>
        <p:xfrm>
          <a:off x="0" y="269875"/>
          <a:ext cx="9144000" cy="5746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1422400" y="5003800"/>
            <a:ext cx="6451600" cy="584776"/>
          </a:xfrm>
          <a:prstGeom prst="rect">
            <a:avLst/>
          </a:prstGeom>
          <a:noFill/>
        </p:spPr>
        <p:txBody>
          <a:bodyPr wrap="square" rtlCol="0">
            <a:spAutoFit/>
          </a:bodyPr>
          <a:lstStyle/>
          <a:p>
            <a:pPr algn="ctr"/>
            <a:r>
              <a:rPr lang="en-GB" sz="3200" b="1" dirty="0">
                <a:solidFill>
                  <a:srgbClr val="152F70"/>
                </a:solidFill>
                <a:latin typeface="Arial Narrow"/>
                <a:cs typeface="Arial Narrow"/>
              </a:rPr>
              <a:t>Never say “I can’t.” Say, “I can’t yet.”</a:t>
            </a:r>
          </a:p>
        </p:txBody>
      </p:sp>
    </p:spTree>
    <p:extLst>
      <p:ext uri="{BB962C8B-B14F-4D97-AF65-F5344CB8AC3E}">
        <p14:creationId xmlns:p14="http://schemas.microsoft.com/office/powerpoint/2010/main" val="34801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962998832"/>
              </p:ext>
            </p:extLst>
          </p:nvPr>
        </p:nvGraphicFramePr>
        <p:xfrm>
          <a:off x="360998" y="365631"/>
          <a:ext cx="8382000" cy="5743445"/>
        </p:xfrm>
        <a:graphic>
          <a:graphicData uri="http://schemas.openxmlformats.org/drawingml/2006/table">
            <a:tbl>
              <a:tblPr firstRow="1" bandRow="1">
                <a:tableStyleId>{00A15C55-8517-42AA-B614-E9B94910E393}</a:tableStyleId>
              </a:tblPr>
              <a:tblGrid>
                <a:gridCol w="3891643">
                  <a:extLst>
                    <a:ext uri="{9D8B030D-6E8A-4147-A177-3AD203B41FA5}">
                      <a16:colId xmlns:a16="http://schemas.microsoft.com/office/drawing/2014/main" val="20000"/>
                    </a:ext>
                  </a:extLst>
                </a:gridCol>
                <a:gridCol w="4490357">
                  <a:extLst>
                    <a:ext uri="{9D8B030D-6E8A-4147-A177-3AD203B41FA5}">
                      <a16:colId xmlns:a16="http://schemas.microsoft.com/office/drawing/2014/main" val="20001"/>
                    </a:ext>
                  </a:extLst>
                </a:gridCol>
              </a:tblGrid>
              <a:tr h="507082">
                <a:tc>
                  <a:txBody>
                    <a:bodyPr/>
                    <a:lstStyle/>
                    <a:p>
                      <a:pPr algn="ctr"/>
                      <a:r>
                        <a:rPr lang="en-US" sz="2800" b="0" dirty="0">
                          <a:effectLst>
                            <a:outerShdw blurRad="38100" dist="38100" dir="2700000" algn="tl">
                              <a:srgbClr val="000000">
                                <a:alpha val="43137"/>
                              </a:srgbClr>
                            </a:outerShdw>
                          </a:effectLst>
                          <a:latin typeface="Arial Black"/>
                          <a:cs typeface="Arial Black"/>
                        </a:rPr>
                        <a:t>Growth</a:t>
                      </a:r>
                      <a:r>
                        <a:rPr lang="en-US" sz="2800" b="0" baseline="0" dirty="0">
                          <a:effectLst>
                            <a:outerShdw blurRad="38100" dist="38100" dir="2700000" algn="tl">
                              <a:srgbClr val="000000">
                                <a:alpha val="43137"/>
                              </a:srgbClr>
                            </a:outerShdw>
                          </a:effectLst>
                          <a:latin typeface="Arial Black"/>
                          <a:cs typeface="Arial Black"/>
                        </a:rPr>
                        <a:t> Mindset</a:t>
                      </a:r>
                      <a:endParaRPr lang="en-US" sz="2800" b="0" dirty="0">
                        <a:effectLst>
                          <a:outerShdw blurRad="38100" dist="38100" dir="2700000" algn="tl">
                            <a:srgbClr val="000000">
                              <a:alpha val="43137"/>
                            </a:srgbClr>
                          </a:outerShdw>
                        </a:effectLst>
                        <a:latin typeface="Arial Black"/>
                        <a:cs typeface="Arial Black"/>
                      </a:endParaRPr>
                    </a:p>
                  </a:txBody>
                  <a:tcPr/>
                </a:tc>
                <a:tc>
                  <a:txBody>
                    <a:bodyPr/>
                    <a:lstStyle/>
                    <a:p>
                      <a:pPr algn="ctr"/>
                      <a:r>
                        <a:rPr lang="en-US" sz="2800" b="0" dirty="0">
                          <a:effectLst>
                            <a:outerShdw blurRad="38100" dist="38100" dir="2700000" algn="tl">
                              <a:srgbClr val="000000">
                                <a:alpha val="43137"/>
                              </a:srgbClr>
                            </a:outerShdw>
                          </a:effectLst>
                          <a:latin typeface="Arial Black"/>
                          <a:cs typeface="Arial Black"/>
                        </a:rPr>
                        <a:t>Fixed Mindset</a:t>
                      </a:r>
                    </a:p>
                  </a:txBody>
                  <a:tcPr/>
                </a:tc>
                <a:extLst>
                  <a:ext uri="{0D108BD9-81ED-4DB2-BD59-A6C34878D82A}">
                    <a16:rowId xmlns:a16="http://schemas.microsoft.com/office/drawing/2014/main" val="10000"/>
                  </a:ext>
                </a:extLst>
              </a:tr>
              <a:tr h="8053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Math is hard for me but with work I can get better</a:t>
                      </a:r>
                    </a:p>
                  </a:txBody>
                  <a:tcPr/>
                </a:tc>
                <a:tc>
                  <a:txBody>
                    <a:bodyPr/>
                    <a:lstStyle/>
                    <a:p>
                      <a:r>
                        <a:rPr lang="en-US" sz="2400" dirty="0"/>
                        <a:t>I’m just no good at math. It’s a waste of time to try</a:t>
                      </a:r>
                    </a:p>
                  </a:txBody>
                  <a:tcPr/>
                </a:tc>
                <a:extLst>
                  <a:ext uri="{0D108BD9-81ED-4DB2-BD59-A6C34878D82A}">
                    <a16:rowId xmlns:a16="http://schemas.microsoft.com/office/drawing/2014/main" val="10001"/>
                  </a:ext>
                </a:extLst>
              </a:tr>
              <a:tr h="8053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It sometimes takes me longer to learn</a:t>
                      </a:r>
                      <a:r>
                        <a:rPr lang="en-US" sz="2400" baseline="0" dirty="0"/>
                        <a:t> but I can</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I’m just not smart enough</a:t>
                      </a:r>
                    </a:p>
                  </a:txBody>
                  <a:tcPr/>
                </a:tc>
                <a:extLst>
                  <a:ext uri="{0D108BD9-81ED-4DB2-BD59-A6C34878D82A}">
                    <a16:rowId xmlns:a16="http://schemas.microsoft.com/office/drawing/2014/main" val="10002"/>
                  </a:ext>
                </a:extLst>
              </a:tr>
              <a:tr h="805366">
                <a:tc>
                  <a:txBody>
                    <a:bodyPr/>
                    <a:lstStyle/>
                    <a:p>
                      <a:r>
                        <a:rPr lang="en-US" sz="2400" dirty="0"/>
                        <a:t>I can’t expect to succeed at everything right away</a:t>
                      </a:r>
                    </a:p>
                  </a:txBody>
                  <a:tcPr/>
                </a:tc>
                <a:tc>
                  <a:txBody>
                    <a:bodyPr/>
                    <a:lstStyle/>
                    <a:p>
                      <a:r>
                        <a:rPr lang="en-US" sz="2400" dirty="0"/>
                        <a:t>When I fail I stop trying because I know it is no use</a:t>
                      </a:r>
                    </a:p>
                  </a:txBody>
                  <a:tcPr/>
                </a:tc>
                <a:extLst>
                  <a:ext uri="{0D108BD9-81ED-4DB2-BD59-A6C34878D82A}">
                    <a16:rowId xmlns:a16="http://schemas.microsoft.com/office/drawing/2014/main" val="10003"/>
                  </a:ext>
                </a:extLst>
              </a:tr>
              <a:tr h="1163306">
                <a:tc>
                  <a:txBody>
                    <a:bodyPr/>
                    <a:lstStyle/>
                    <a:p>
                      <a:r>
                        <a:rPr lang="en-US" sz="2400" dirty="0"/>
                        <a:t>I can learn something from every failure, mistake or setback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Every failure, mistake and setback, just proves that I can’t do this</a:t>
                      </a:r>
                    </a:p>
                  </a:txBody>
                  <a:tcPr/>
                </a:tc>
                <a:extLst>
                  <a:ext uri="{0D108BD9-81ED-4DB2-BD59-A6C34878D82A}">
                    <a16:rowId xmlns:a16="http://schemas.microsoft.com/office/drawing/2014/main" val="10004"/>
                  </a:ext>
                </a:extLst>
              </a:tr>
              <a:tr h="5446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I’m willing to try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Trying is a waste of time</a:t>
                      </a:r>
                    </a:p>
                  </a:txBody>
                  <a:tcPr/>
                </a:tc>
                <a:extLst>
                  <a:ext uri="{0D108BD9-81ED-4DB2-BD59-A6C34878D82A}">
                    <a16:rowId xmlns:a16="http://schemas.microsoft.com/office/drawing/2014/main" val="10005"/>
                  </a:ext>
                </a:extLst>
              </a:tr>
              <a:tr h="10230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If I try hard I know I can at least get better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No matter how hard I try I will never be good at this</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610337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346200" y="1099905"/>
            <a:ext cx="6248400" cy="1098002"/>
          </a:xfrm>
          <a:prstGeom prst="roundRect">
            <a:avLst/>
          </a:prstGeom>
          <a:solidFill>
            <a:srgbClr val="234098"/>
          </a:solidFill>
          <a:ln>
            <a:solidFill>
              <a:srgbClr val="9AD2FF"/>
            </a:solidFill>
          </a:ln>
          <a:effectLst>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6800">
              <a:lnSpc>
                <a:spcPct val="90000"/>
              </a:lnSpc>
              <a:spcBef>
                <a:spcPct val="0"/>
              </a:spcBef>
              <a:spcAft>
                <a:spcPct val="35000"/>
              </a:spcAft>
            </a:pPr>
            <a:r>
              <a:rPr lang="en-US" sz="3600" b="1" dirty="0">
                <a:solidFill>
                  <a:prstClr val="white"/>
                </a:solidFill>
                <a:effectLst>
                  <a:outerShdw blurRad="38100" dist="38100" dir="2700000" algn="tl">
                    <a:srgbClr val="000000">
                      <a:alpha val="43137"/>
                    </a:srgbClr>
                  </a:outerShdw>
                </a:effectLst>
                <a:latin typeface="Arial Black"/>
                <a:cs typeface="Arial Black"/>
              </a:rPr>
              <a:t>Video Lesson</a:t>
            </a:r>
          </a:p>
        </p:txBody>
      </p:sp>
      <p:sp>
        <p:nvSpPr>
          <p:cNvPr id="2" name="TextBox 1"/>
          <p:cNvSpPr txBox="1"/>
          <p:nvPr/>
        </p:nvSpPr>
        <p:spPr>
          <a:xfrm>
            <a:off x="1498600" y="3556000"/>
            <a:ext cx="6146800" cy="923330"/>
          </a:xfrm>
          <a:prstGeom prst="rect">
            <a:avLst/>
          </a:prstGeom>
          <a:noFill/>
        </p:spPr>
        <p:txBody>
          <a:bodyPr wrap="square" rtlCol="0">
            <a:spAutoFit/>
          </a:bodyPr>
          <a:lstStyle/>
          <a:p>
            <a:pPr algn="ctr"/>
            <a:r>
              <a:rPr lang="en-US" sz="3600" b="1" dirty="0">
                <a:latin typeface="BlairMdITC TT-Medium"/>
                <a:cs typeface="BlairMdITC TT-Medium"/>
              </a:rPr>
              <a:t>Susan Boyle</a:t>
            </a:r>
          </a:p>
          <a:p>
            <a:pPr algn="ctr"/>
            <a:endParaRPr lang="en-US" dirty="0"/>
          </a:p>
        </p:txBody>
      </p:sp>
    </p:spTree>
    <p:extLst>
      <p:ext uri="{BB962C8B-B14F-4D97-AF65-F5344CB8AC3E}">
        <p14:creationId xmlns:p14="http://schemas.microsoft.com/office/powerpoint/2010/main" val="18932885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825721866"/>
              </p:ext>
            </p:extLst>
          </p:nvPr>
        </p:nvGraphicFramePr>
        <p:xfrm>
          <a:off x="0" y="1143000"/>
          <a:ext cx="8940800" cy="520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idx="4294967295"/>
          </p:nvPr>
        </p:nvSpPr>
        <p:spPr>
          <a:xfrm>
            <a:off x="457200" y="0"/>
            <a:ext cx="8229600" cy="1143000"/>
          </a:xfrm>
          <a:prstGeom prst="rect">
            <a:avLst/>
          </a:prstGeom>
        </p:spPr>
        <p:txBody>
          <a:bodyPr>
            <a:normAutofit/>
          </a:bodyPr>
          <a:lstStyle/>
          <a:p>
            <a:r>
              <a:rPr lang="en-GB" sz="3600" b="0" dirty="0">
                <a:latin typeface="Arial Black"/>
                <a:cs typeface="Arial Black"/>
              </a:rPr>
              <a:t>Mindfulness</a:t>
            </a:r>
          </a:p>
        </p:txBody>
      </p:sp>
    </p:spTree>
    <p:extLst>
      <p:ext uri="{BB962C8B-B14F-4D97-AF65-F5344CB8AC3E}">
        <p14:creationId xmlns:p14="http://schemas.microsoft.com/office/powerpoint/2010/main" val="4121098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418138"/>
          </a:xfrm>
          <a:prstGeom prst="rect">
            <a:avLst/>
          </a:prstGeom>
        </p:spPr>
        <p:txBody>
          <a:bodyPr>
            <a:noAutofit/>
          </a:bodyPr>
          <a:lstStyle/>
          <a:p>
            <a:r>
              <a:rPr lang="en-GB" sz="3600" b="0" dirty="0">
                <a:latin typeface="Arial Black"/>
                <a:cs typeface="Arial Black"/>
              </a:rPr>
              <a:t>Overarching Themes</a:t>
            </a:r>
          </a:p>
        </p:txBody>
      </p:sp>
      <p:graphicFrame>
        <p:nvGraphicFramePr>
          <p:cNvPr id="3" name="Diagram 2"/>
          <p:cNvGraphicFramePr/>
          <p:nvPr>
            <p:extLst>
              <p:ext uri="{D42A27DB-BD31-4B8C-83A1-F6EECF244321}">
                <p14:modId xmlns:p14="http://schemas.microsoft.com/office/powerpoint/2010/main" val="1448482365"/>
              </p:ext>
            </p:extLst>
          </p:nvPr>
        </p:nvGraphicFramePr>
        <p:xfrm>
          <a:off x="211644" y="865970"/>
          <a:ext cx="8677420" cy="5657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85567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a:prstGeom prst="rect">
            <a:avLst/>
          </a:prstGeom>
        </p:spPr>
        <p:txBody>
          <a:bodyPr/>
          <a:lstStyle/>
          <a:p>
            <a:r>
              <a:rPr lang="en-GB" b="0" dirty="0">
                <a:latin typeface="Arial Black"/>
                <a:cs typeface="Arial Black"/>
              </a:rPr>
              <a:t>Benefits of Mindfulness</a:t>
            </a:r>
          </a:p>
        </p:txBody>
      </p:sp>
      <p:sp>
        <p:nvSpPr>
          <p:cNvPr id="3" name="Content Placeholder 2"/>
          <p:cNvSpPr>
            <a:spLocks noGrp="1"/>
          </p:cNvSpPr>
          <p:nvPr>
            <p:ph idx="4294967295"/>
          </p:nvPr>
        </p:nvSpPr>
        <p:spPr>
          <a:xfrm>
            <a:off x="508000" y="1168400"/>
            <a:ext cx="8229600" cy="660400"/>
          </a:xfrm>
          <a:prstGeom prst="rect">
            <a:avLst/>
          </a:prstGeom>
        </p:spPr>
        <p:txBody>
          <a:bodyPr/>
          <a:lstStyle/>
          <a:p>
            <a:pPr marL="0" indent="0">
              <a:buNone/>
            </a:pPr>
            <a:r>
              <a:rPr lang="en-US" sz="3200" dirty="0"/>
              <a:t>Scientific evidence suggests that mindfulness interventions:</a:t>
            </a:r>
          </a:p>
          <a:p>
            <a:pPr>
              <a:spcBef>
                <a:spcPts val="0"/>
              </a:spcBef>
            </a:pPr>
            <a:r>
              <a:rPr lang="en-US" b="0" dirty="0"/>
              <a:t>Improve attention, self-control, and emotional resilience.</a:t>
            </a:r>
          </a:p>
          <a:p>
            <a:pPr>
              <a:spcBef>
                <a:spcPts val="0"/>
              </a:spcBef>
            </a:pPr>
            <a:r>
              <a:rPr lang="en-US" b="0" dirty="0"/>
              <a:t>Strengthen our "mental muscle" for bringing focus back where we want it, when we want it.</a:t>
            </a:r>
          </a:p>
          <a:p>
            <a:pPr>
              <a:spcBef>
                <a:spcPts val="0"/>
              </a:spcBef>
            </a:pPr>
            <a:r>
              <a:rPr lang="en-US" b="0" dirty="0"/>
              <a:t>Helps us recognize our emotions, when they occur, and to change how we respond to them.</a:t>
            </a:r>
          </a:p>
          <a:p>
            <a:pPr>
              <a:spcBef>
                <a:spcPts val="0"/>
              </a:spcBef>
            </a:pPr>
            <a:r>
              <a:rPr lang="en-US" b="0" dirty="0"/>
              <a:t>Raise awareness of our own thoughts, emotions, and senses. This  grows our understanding of what other people are experiencing.</a:t>
            </a:r>
          </a:p>
          <a:p>
            <a:pPr>
              <a:spcBef>
                <a:spcPts val="0"/>
              </a:spcBef>
            </a:pPr>
            <a:r>
              <a:rPr lang="en-US" b="0" dirty="0"/>
              <a:t>Breathing and other mindfulness practices that relax the body and mind, giving access to peace independent of external circumstances.</a:t>
            </a:r>
          </a:p>
          <a:p>
            <a:pPr marL="0" indent="0">
              <a:buNone/>
            </a:pPr>
            <a:endParaRPr lang="en-US" sz="3200" dirty="0"/>
          </a:p>
          <a:p>
            <a:pPr marL="0" indent="0">
              <a:buNone/>
            </a:pPr>
            <a:endParaRPr lang="en-US" sz="3200" dirty="0"/>
          </a:p>
          <a:p>
            <a:pPr marL="0" indent="0">
              <a:buNone/>
            </a:pPr>
            <a:endParaRPr lang="en-US" sz="3200" dirty="0"/>
          </a:p>
          <a:p>
            <a:pPr marL="0" indent="0">
              <a:buNone/>
            </a:pPr>
            <a:endParaRPr lang="en-GB" dirty="0"/>
          </a:p>
        </p:txBody>
      </p:sp>
    </p:spTree>
    <p:extLst>
      <p:ext uri="{BB962C8B-B14F-4D97-AF65-F5344CB8AC3E}">
        <p14:creationId xmlns:p14="http://schemas.microsoft.com/office/powerpoint/2010/main" val="36714066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57200" y="274638"/>
            <a:ext cx="8229600" cy="1143000"/>
          </a:xfrm>
          <a:prstGeom prst="rect">
            <a:avLst/>
          </a:prstGeom>
        </p:spPr>
        <p:txBody>
          <a:bodyPr/>
          <a:lstStyle/>
          <a:p>
            <a:r>
              <a:rPr lang="en-GB" b="0" dirty="0">
                <a:latin typeface="Arial Black"/>
                <a:cs typeface="Arial Black"/>
              </a:rPr>
              <a:t>Mindfulness for Students</a:t>
            </a:r>
          </a:p>
        </p:txBody>
      </p:sp>
      <p:sp>
        <p:nvSpPr>
          <p:cNvPr id="5" name="Content Placeholder 4"/>
          <p:cNvSpPr>
            <a:spLocks noGrp="1"/>
          </p:cNvSpPr>
          <p:nvPr>
            <p:ph idx="4294967295"/>
          </p:nvPr>
        </p:nvSpPr>
        <p:spPr>
          <a:xfrm>
            <a:off x="457200" y="2413000"/>
            <a:ext cx="8331200" cy="3484563"/>
          </a:xfrm>
          <a:prstGeom prst="rect">
            <a:avLst/>
          </a:prstGeom>
        </p:spPr>
        <p:txBody>
          <a:bodyPr/>
          <a:lstStyle/>
          <a:p>
            <a:pPr marL="0" indent="0">
              <a:buNone/>
            </a:pPr>
            <a:r>
              <a:rPr lang="en-US" b="0" dirty="0"/>
              <a:t>Mindfulness has been found to: </a:t>
            </a:r>
          </a:p>
          <a:p>
            <a:r>
              <a:rPr lang="en-US" b="0" dirty="0"/>
              <a:t>Mitigate the effects of bullying (Zhou, Liu, Niu, Sun, &amp; Fan, 2016).</a:t>
            </a:r>
          </a:p>
          <a:p>
            <a:r>
              <a:rPr lang="en-US" b="0" dirty="0"/>
              <a:t>Enhance focus in children with ADHD (Zhang et al., 2016)</a:t>
            </a:r>
          </a:p>
          <a:p>
            <a:r>
              <a:rPr lang="en-US" b="0" dirty="0"/>
              <a:t>Reduce attention problems (Crescentini, Capurso, Furlan, &amp; Fabbro, 2016).</a:t>
            </a:r>
          </a:p>
          <a:p>
            <a:r>
              <a:rPr lang="en-US" b="0" dirty="0"/>
              <a:t>Improve mental health and well-being.</a:t>
            </a:r>
          </a:p>
          <a:p>
            <a:r>
              <a:rPr lang="en-US" b="0" dirty="0"/>
              <a:t>Improve social skills when well taught and practiced in children and adolescents.</a:t>
            </a:r>
          </a:p>
        </p:txBody>
      </p:sp>
      <p:sp>
        <p:nvSpPr>
          <p:cNvPr id="2" name="TextBox 1"/>
          <p:cNvSpPr txBox="1"/>
          <p:nvPr/>
        </p:nvSpPr>
        <p:spPr>
          <a:xfrm>
            <a:off x="431800" y="1371600"/>
            <a:ext cx="7696200" cy="1107996"/>
          </a:xfrm>
          <a:prstGeom prst="rect">
            <a:avLst/>
          </a:prstGeom>
          <a:noFill/>
        </p:spPr>
        <p:txBody>
          <a:bodyPr wrap="square" rtlCol="0">
            <a:spAutoFit/>
          </a:bodyPr>
          <a:lstStyle/>
          <a:p>
            <a:pPr defTabSz="914400" eaLnBrk="0" fontAlgn="base" hangingPunct="0">
              <a:spcBef>
                <a:spcPct val="20000"/>
              </a:spcBef>
              <a:spcAft>
                <a:spcPct val="0"/>
              </a:spcAft>
            </a:pPr>
            <a:r>
              <a:rPr lang="en-US" sz="2400" dirty="0">
                <a:solidFill>
                  <a:srgbClr val="1C3F95"/>
                </a:solidFill>
                <a:latin typeface="Arial"/>
              </a:rPr>
              <a:t>It’s important for educators to provide age-appropriate mindfulness practices for children.</a:t>
            </a:r>
          </a:p>
          <a:p>
            <a:pPr defTabSz="914400"/>
            <a:endParaRPr lang="en-GB" dirty="0">
              <a:solidFill>
                <a:prstClr val="black"/>
              </a:solidFill>
              <a:latin typeface="Arial"/>
            </a:endParaRPr>
          </a:p>
        </p:txBody>
      </p:sp>
    </p:spTree>
    <p:extLst>
      <p:ext uri="{BB962C8B-B14F-4D97-AF65-F5344CB8AC3E}">
        <p14:creationId xmlns:p14="http://schemas.microsoft.com/office/powerpoint/2010/main" val="9913599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193252398"/>
              </p:ext>
            </p:extLst>
          </p:nvPr>
        </p:nvGraphicFramePr>
        <p:xfrm>
          <a:off x="101600" y="228600"/>
          <a:ext cx="8559800" cy="6629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87266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57200" y="274638"/>
            <a:ext cx="8229600" cy="1143000"/>
          </a:xfrm>
          <a:prstGeom prst="rect">
            <a:avLst/>
          </a:prstGeom>
        </p:spPr>
        <p:txBody>
          <a:bodyPr/>
          <a:lstStyle/>
          <a:p>
            <a:r>
              <a:rPr lang="en-US" b="0" dirty="0">
                <a:latin typeface="Arial Black"/>
                <a:cs typeface="Arial Black"/>
              </a:rPr>
              <a:t>Students Social and Emotional Challenges </a:t>
            </a:r>
            <a:endParaRPr lang="en-GB" b="0" dirty="0">
              <a:latin typeface="Arial Black"/>
              <a:cs typeface="Arial Black"/>
            </a:endParaRPr>
          </a:p>
        </p:txBody>
      </p:sp>
      <p:graphicFrame>
        <p:nvGraphicFramePr>
          <p:cNvPr id="3" name="Diagram 2"/>
          <p:cNvGraphicFramePr/>
          <p:nvPr>
            <p:extLst>
              <p:ext uri="{D42A27DB-BD31-4B8C-83A1-F6EECF244321}">
                <p14:modId xmlns:p14="http://schemas.microsoft.com/office/powerpoint/2010/main" val="2908294605"/>
              </p:ext>
            </p:extLst>
          </p:nvPr>
        </p:nvGraphicFramePr>
        <p:xfrm>
          <a:off x="228600" y="1371600"/>
          <a:ext cx="86614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36660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289878"/>
            <a:ext cx="9143999" cy="1143000"/>
          </a:xfrm>
          <a:prstGeom prst="rect">
            <a:avLst/>
          </a:prstGeom>
        </p:spPr>
        <p:txBody>
          <a:bodyPr>
            <a:noAutofit/>
          </a:bodyPr>
          <a:lstStyle/>
          <a:p>
            <a:pPr algn="ctr"/>
            <a:r>
              <a:rPr lang="en-US" sz="2800" dirty="0">
                <a:latin typeface="BlairMdITC TT-Medium"/>
                <a:ea typeface="Comic Sans MS" charset="0"/>
              </a:rPr>
              <a:t>Mindfulness invites us to be in the moment without judgment, to unwrap the present</a:t>
            </a:r>
            <a:r>
              <a:rPr lang="en-US" sz="2800" dirty="0">
                <a:latin typeface="BlairMdITC TT-Medium"/>
                <a:ea typeface="Architects Daughter" charset="0"/>
              </a:rPr>
              <a:t>.</a:t>
            </a:r>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 y="1707931"/>
            <a:ext cx="9143999" cy="5150069"/>
          </a:xfrm>
          <a:prstGeom prst="rect">
            <a:avLst/>
          </a:prstGeom>
        </p:spPr>
      </p:pic>
    </p:spTree>
    <p:extLst>
      <p:ext uri="{BB962C8B-B14F-4D97-AF65-F5344CB8AC3E}">
        <p14:creationId xmlns:p14="http://schemas.microsoft.com/office/powerpoint/2010/main" val="2372815592"/>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E516E-6897-2848-83CA-92C4F76ACC30}"/>
              </a:ext>
            </a:extLst>
          </p:cNvPr>
          <p:cNvSpPr>
            <a:spLocks noGrp="1"/>
          </p:cNvSpPr>
          <p:nvPr>
            <p:ph type="title" idx="4294967295"/>
          </p:nvPr>
        </p:nvSpPr>
        <p:spPr>
          <a:xfrm>
            <a:off x="457200" y="274638"/>
            <a:ext cx="8229600" cy="1143000"/>
          </a:xfrm>
          <a:prstGeom prst="rect">
            <a:avLst/>
          </a:prstGeom>
        </p:spPr>
        <p:txBody>
          <a:bodyPr/>
          <a:lstStyle/>
          <a:p>
            <a:endParaRPr lang="en-US" dirty="0"/>
          </a:p>
        </p:txBody>
      </p:sp>
      <p:pic>
        <p:nvPicPr>
          <p:cNvPr id="5" name="Content Placeholder 4">
            <a:extLst>
              <a:ext uri="{FF2B5EF4-FFF2-40B4-BE49-F238E27FC236}">
                <a16:creationId xmlns:a16="http://schemas.microsoft.com/office/drawing/2014/main" id="{7AA64C9D-BA22-F243-B003-5EE369A9CE71}"/>
              </a:ext>
            </a:extLst>
          </p:cNvPr>
          <p:cNvPicPr>
            <a:picLocks noGrp="1" noChangeAspect="1"/>
          </p:cNvPicPr>
          <p:nvPr>
            <p:ph idx="4294967295"/>
          </p:nvPr>
        </p:nvPicPr>
        <p:blipFill>
          <a:blip r:embed="rId2"/>
          <a:stretch>
            <a:fillRect/>
          </a:stretch>
        </p:blipFill>
        <p:spPr>
          <a:xfrm>
            <a:off x="0" y="0"/>
            <a:ext cx="9218105" cy="6834979"/>
          </a:xfrm>
          <a:prstGeom prst="rect">
            <a:avLst/>
          </a:prstGeom>
        </p:spPr>
      </p:pic>
      <p:sp>
        <p:nvSpPr>
          <p:cNvPr id="6" name="TextBox 5">
            <a:extLst>
              <a:ext uri="{FF2B5EF4-FFF2-40B4-BE49-F238E27FC236}">
                <a16:creationId xmlns:a16="http://schemas.microsoft.com/office/drawing/2014/main" id="{490D91FA-34F9-5D42-9730-3139E8A88DAD}"/>
              </a:ext>
            </a:extLst>
          </p:cNvPr>
          <p:cNvSpPr txBox="1"/>
          <p:nvPr/>
        </p:nvSpPr>
        <p:spPr>
          <a:xfrm>
            <a:off x="1" y="278294"/>
            <a:ext cx="9218104" cy="1938992"/>
          </a:xfrm>
          <a:prstGeom prst="rect">
            <a:avLst/>
          </a:prstGeom>
          <a:noFill/>
        </p:spPr>
        <p:txBody>
          <a:bodyPr wrap="square" rtlCol="0">
            <a:spAutoFit/>
          </a:bodyPr>
          <a:lstStyle/>
          <a:p>
            <a:pPr algn="ctr" defTabSz="914400"/>
            <a:r>
              <a:rPr lang="en-US" sz="6000" dirty="0">
                <a:solidFill>
                  <a:srgbClr val="FFFF00"/>
                </a:solidFill>
                <a:latin typeface="Marker Felt Thin" panose="02000400000000000000" pitchFamily="2" charset="77"/>
              </a:rPr>
              <a:t>What’s your favorite </a:t>
            </a:r>
          </a:p>
          <a:p>
            <a:pPr algn="ctr" defTabSz="914400"/>
            <a:r>
              <a:rPr lang="en-US" sz="6000" dirty="0">
                <a:solidFill>
                  <a:srgbClr val="FFFF00"/>
                </a:solidFill>
                <a:latin typeface="Marker Felt Thin" panose="02000400000000000000" pitchFamily="2" charset="77"/>
              </a:rPr>
              <a:t>mindfulness mantra?</a:t>
            </a:r>
          </a:p>
        </p:txBody>
      </p:sp>
      <p:sp>
        <p:nvSpPr>
          <p:cNvPr id="3" name="TextBox 2">
            <a:extLst>
              <a:ext uri="{FF2B5EF4-FFF2-40B4-BE49-F238E27FC236}">
                <a16:creationId xmlns:a16="http://schemas.microsoft.com/office/drawing/2014/main" id="{A25CC53C-00E6-7949-8CA8-731FE7FECEC2}"/>
              </a:ext>
            </a:extLst>
          </p:cNvPr>
          <p:cNvSpPr txBox="1"/>
          <p:nvPr/>
        </p:nvSpPr>
        <p:spPr>
          <a:xfrm>
            <a:off x="1495169" y="4584353"/>
            <a:ext cx="6549081" cy="1754326"/>
          </a:xfrm>
          <a:prstGeom prst="rect">
            <a:avLst/>
          </a:prstGeom>
          <a:solidFill>
            <a:srgbClr val="FFFF00"/>
          </a:solidFill>
        </p:spPr>
        <p:txBody>
          <a:bodyPr wrap="square" rtlCol="0">
            <a:spAutoFit/>
          </a:bodyPr>
          <a:lstStyle/>
          <a:p>
            <a:pPr algn="ctr" defTabSz="914400"/>
            <a:r>
              <a:rPr lang="en-US" sz="3600" dirty="0">
                <a:solidFill>
                  <a:prstClr val="black"/>
                </a:solidFill>
                <a:latin typeface="Marker Felt Thin" panose="02000400000000000000" pitchFamily="2" charset="77"/>
              </a:rPr>
              <a:t>Invite students to write their mantra on their pencils so </a:t>
            </a:r>
          </a:p>
          <a:p>
            <a:pPr algn="ctr" defTabSz="914400"/>
            <a:r>
              <a:rPr lang="en-US" sz="3600" dirty="0">
                <a:solidFill>
                  <a:prstClr val="black"/>
                </a:solidFill>
                <a:latin typeface="Marker Felt Thin" panose="02000400000000000000" pitchFamily="2" charset="77"/>
              </a:rPr>
              <a:t>calm is always at their fingertips.</a:t>
            </a:r>
          </a:p>
        </p:txBody>
      </p:sp>
      <p:sp>
        <p:nvSpPr>
          <p:cNvPr id="4" name="Date Placeholder 3"/>
          <p:cNvSpPr>
            <a:spLocks noGrp="1"/>
          </p:cNvSpPr>
          <p:nvPr>
            <p:ph type="dt" sz="half" idx="2"/>
          </p:nvPr>
        </p:nvSpPr>
        <p:spPr/>
        <p:txBody>
          <a:bodyPr/>
          <a:lstStyle/>
          <a:p>
            <a:pPr fontAlgn="base">
              <a:spcBef>
                <a:spcPct val="0"/>
              </a:spcBef>
              <a:spcAft>
                <a:spcPct val="0"/>
              </a:spcAft>
              <a:defRPr/>
            </a:pPr>
            <a:r>
              <a:rPr lang="en-US" dirty="0">
                <a:solidFill>
                  <a:srgbClr val="1C3F95"/>
                </a:solidFill>
              </a:rPr>
              <a:t>CHARACTER COUNTS! 6.0   © Josephson Institute 2019</a:t>
            </a:r>
            <a:endParaRPr lang="en-US" b="0" dirty="0">
              <a:solidFill>
                <a:srgbClr val="1C3F95"/>
              </a:solidFill>
            </a:endParaRPr>
          </a:p>
        </p:txBody>
      </p:sp>
    </p:spTree>
    <p:extLst>
      <p:ext uri="{BB962C8B-B14F-4D97-AF65-F5344CB8AC3E}">
        <p14:creationId xmlns:p14="http://schemas.microsoft.com/office/powerpoint/2010/main" val="179335117"/>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57200" y="274638"/>
            <a:ext cx="8229600" cy="1143000"/>
          </a:xfrm>
          <a:prstGeom prst="rect">
            <a:avLst/>
          </a:prstGeom>
        </p:spPr>
        <p:txBody>
          <a:bodyPr>
            <a:normAutofit fontScale="90000"/>
          </a:bodyPr>
          <a:lstStyle/>
          <a:p>
            <a:r>
              <a:rPr lang="en-US" b="0" dirty="0">
                <a:latin typeface="Arial Black"/>
                <a:cs typeface="Arial Black"/>
              </a:rPr>
              <a:t>7 Things Mindful People </a:t>
            </a:r>
            <a:br>
              <a:rPr lang="en-US" b="0" dirty="0">
                <a:latin typeface="Arial Black"/>
                <a:cs typeface="Arial Black"/>
              </a:rPr>
            </a:br>
            <a:r>
              <a:rPr lang="en-US" b="0" dirty="0">
                <a:latin typeface="Arial Black"/>
                <a:cs typeface="Arial Black"/>
              </a:rPr>
              <a:t>Do Differently </a:t>
            </a:r>
            <a:r>
              <a:rPr lang="en-US" sz="2200" dirty="0">
                <a:latin typeface="BlairMdITC TT-Medium"/>
              </a:rPr>
              <a:t>(Elisha Goldstein)</a:t>
            </a:r>
            <a:endParaRPr lang="en-GB" sz="2200" dirty="0">
              <a:latin typeface="BlairMdITC TT-Medium"/>
            </a:endParaRPr>
          </a:p>
        </p:txBody>
      </p:sp>
      <p:sp>
        <p:nvSpPr>
          <p:cNvPr id="6" name="TextBox 5"/>
          <p:cNvSpPr txBox="1"/>
          <p:nvPr/>
        </p:nvSpPr>
        <p:spPr>
          <a:xfrm>
            <a:off x="279400" y="1651000"/>
            <a:ext cx="8559800" cy="4370427"/>
          </a:xfrm>
          <a:prstGeom prst="rect">
            <a:avLst/>
          </a:prstGeom>
          <a:solidFill>
            <a:srgbClr val="800000"/>
          </a:solidFill>
        </p:spPr>
        <p:txBody>
          <a:bodyPr wrap="square" rtlCol="0">
            <a:spAutoFit/>
          </a:bodyPr>
          <a:lstStyle/>
          <a:p>
            <a:pPr marL="457200" indent="-457200" defTabSz="914400">
              <a:buFont typeface="+mj-lt"/>
              <a:buAutoNum type="arabicPeriod"/>
            </a:pPr>
            <a:r>
              <a:rPr lang="en-US" sz="2600" dirty="0">
                <a:solidFill>
                  <a:srgbClr val="FFFFFF"/>
                </a:solidFill>
                <a:latin typeface="Arial"/>
              </a:rPr>
              <a:t>Approach everyday things with curiosity – and savor them.</a:t>
            </a:r>
          </a:p>
          <a:p>
            <a:pPr marL="457200" indent="-457200" defTabSz="914400">
              <a:buFont typeface="+mj-lt"/>
              <a:buAutoNum type="arabicPeriod"/>
            </a:pPr>
            <a:r>
              <a:rPr lang="en-US" sz="2600" dirty="0">
                <a:solidFill>
                  <a:srgbClr val="FFFFFF"/>
                </a:solidFill>
                <a:latin typeface="Arial"/>
              </a:rPr>
              <a:t>Forgive their mistakes, big or small.</a:t>
            </a:r>
          </a:p>
          <a:p>
            <a:pPr marL="457200" indent="-457200" defTabSz="914400">
              <a:buFont typeface="+mj-lt"/>
              <a:buAutoNum type="arabicPeriod"/>
            </a:pPr>
            <a:r>
              <a:rPr lang="en-US" sz="2600" dirty="0">
                <a:solidFill>
                  <a:srgbClr val="FFFFFF"/>
                </a:solidFill>
                <a:latin typeface="Arial"/>
              </a:rPr>
              <a:t>Show gratitude for the good moments and grace for the bad ones.</a:t>
            </a:r>
          </a:p>
          <a:p>
            <a:pPr marL="457200" indent="-457200" defTabSz="914400">
              <a:buFont typeface="+mj-lt"/>
              <a:buAutoNum type="arabicPeriod"/>
            </a:pPr>
            <a:r>
              <a:rPr lang="en-US" sz="2600" dirty="0">
                <a:solidFill>
                  <a:srgbClr val="FFFFFF"/>
                </a:solidFill>
                <a:latin typeface="Arial"/>
              </a:rPr>
              <a:t>Practice compassion and connections.</a:t>
            </a:r>
          </a:p>
          <a:p>
            <a:pPr marL="457200" indent="-457200" defTabSz="914400">
              <a:buFont typeface="+mj-lt"/>
              <a:buAutoNum type="arabicPeriod"/>
            </a:pPr>
            <a:r>
              <a:rPr lang="en-US" sz="2600" dirty="0">
                <a:solidFill>
                  <a:srgbClr val="FFFFFF"/>
                </a:solidFill>
                <a:latin typeface="Arial"/>
              </a:rPr>
              <a:t>Make peace with imperfection, inside and out.</a:t>
            </a:r>
          </a:p>
          <a:p>
            <a:pPr marL="457200" indent="-457200" defTabSz="914400">
              <a:buFont typeface="+mj-lt"/>
              <a:buAutoNum type="arabicPeriod"/>
            </a:pPr>
            <a:r>
              <a:rPr lang="en-US" sz="2600" dirty="0">
                <a:solidFill>
                  <a:srgbClr val="FFFFFF"/>
                </a:solidFill>
                <a:latin typeface="Arial"/>
              </a:rPr>
              <a:t>Embrace vulnerability by trusting others and themselves.</a:t>
            </a:r>
          </a:p>
          <a:p>
            <a:pPr marL="457200" indent="-457200" defTabSz="914400">
              <a:buFont typeface="+mj-lt"/>
              <a:buAutoNum type="arabicPeriod"/>
            </a:pPr>
            <a:r>
              <a:rPr lang="en-US" sz="2600" dirty="0">
                <a:solidFill>
                  <a:srgbClr val="FFFFFF"/>
                </a:solidFill>
                <a:latin typeface="Arial"/>
              </a:rPr>
              <a:t>Accept {and appreciate} that things come and go.</a:t>
            </a:r>
            <a:endParaRPr lang="en-GB" sz="2600" dirty="0">
              <a:solidFill>
                <a:srgbClr val="FFFFFF"/>
              </a:solidFill>
              <a:latin typeface="Arial"/>
            </a:endParaRPr>
          </a:p>
          <a:p>
            <a:pPr defTabSz="914400"/>
            <a:endParaRPr lang="en-GB" dirty="0">
              <a:solidFill>
                <a:prstClr val="black"/>
              </a:solidFill>
              <a:latin typeface="Arial"/>
            </a:endParaRPr>
          </a:p>
        </p:txBody>
      </p:sp>
    </p:spTree>
    <p:extLst>
      <p:ext uri="{BB962C8B-B14F-4D97-AF65-F5344CB8AC3E}">
        <p14:creationId xmlns:p14="http://schemas.microsoft.com/office/powerpoint/2010/main" val="37958988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960642233"/>
              </p:ext>
            </p:extLst>
          </p:nvPr>
        </p:nvGraphicFramePr>
        <p:xfrm>
          <a:off x="673414" y="2001351"/>
          <a:ext cx="7907804" cy="4196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p:cNvSpPr>
            <a:spLocks noGrp="1"/>
          </p:cNvSpPr>
          <p:nvPr>
            <p:ph type="title" idx="4294967295"/>
          </p:nvPr>
        </p:nvSpPr>
        <p:spPr>
          <a:xfrm>
            <a:off x="637284" y="416432"/>
            <a:ext cx="7713049" cy="1432431"/>
          </a:xfrm>
          <a:prstGeom prst="rect">
            <a:avLst/>
          </a:prstGeom>
          <a:solidFill>
            <a:srgbClr val="800000"/>
          </a:solidFill>
        </p:spPr>
        <p:txBody>
          <a:bodyPr>
            <a:noAutofit/>
          </a:bodyPr>
          <a:lstStyle/>
          <a:p>
            <a:pPr algn="l">
              <a:defRPr/>
            </a:pPr>
            <a:br>
              <a:rPr lang="en-US" sz="2800" dirty="0">
                <a:latin typeface="BlairMdITC TT-Medium"/>
              </a:rPr>
            </a:br>
            <a:r>
              <a:rPr lang="en-US" b="0" dirty="0">
                <a:solidFill>
                  <a:srgbClr val="FFFFFF"/>
                </a:solidFill>
                <a:latin typeface="Arial Black"/>
                <a:cs typeface="Arial Black"/>
              </a:rPr>
              <a:t>MODULE 4</a:t>
            </a:r>
            <a:br>
              <a:rPr lang="en-US" b="0" dirty="0">
                <a:solidFill>
                  <a:srgbClr val="FFFFFF"/>
                </a:solidFill>
                <a:latin typeface="Arial Black"/>
                <a:cs typeface="Arial Black"/>
              </a:rPr>
            </a:br>
            <a:r>
              <a:rPr lang="en-US" b="0" dirty="0">
                <a:solidFill>
                  <a:srgbClr val="FFFFFF"/>
                </a:solidFill>
                <a:latin typeface="Arial Black"/>
                <a:cs typeface="Arial Black"/>
              </a:rPr>
              <a:t>Academic Wheel Of Success</a:t>
            </a:r>
            <a:br>
              <a:rPr lang="en-US" sz="2800" dirty="0">
                <a:solidFill>
                  <a:srgbClr val="FFFFFF"/>
                </a:solidFill>
              </a:rPr>
            </a:br>
            <a:endParaRPr lang="en-US" sz="2800" dirty="0">
              <a:solidFill>
                <a:srgbClr val="FFFFFF"/>
              </a:solidFill>
            </a:endParaRPr>
          </a:p>
        </p:txBody>
      </p:sp>
    </p:spTree>
    <p:extLst>
      <p:ext uri="{BB962C8B-B14F-4D97-AF65-F5344CB8AC3E}">
        <p14:creationId xmlns:p14="http://schemas.microsoft.com/office/powerpoint/2010/main" val="25319006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FBD445FA-9D89-43B3-B1F8-2BD9624B9004" descr="1695CBD1-B26B-4157-8482-A1F4C05A4C7D@jiethics"/>
          <p:cNvPicPr>
            <a:picLocks noChangeAspect="1" noChangeArrowheads="1"/>
          </p:cNvPicPr>
          <p:nvPr/>
        </p:nvPicPr>
        <p:blipFill rotWithShape="1">
          <a:blip r:embed="rId2">
            <a:extLst>
              <a:ext uri="{28A0092B-C50C-407E-A947-70E740481C1C}">
                <a14:useLocalDpi xmlns:a14="http://schemas.microsoft.com/office/drawing/2010/main" val="0"/>
              </a:ext>
            </a:extLst>
          </a:blip>
          <a:srcRect l="19161" t="26381" r="15126" b="25417"/>
          <a:stretch/>
        </p:blipFill>
        <p:spPr bwMode="auto">
          <a:xfrm>
            <a:off x="960896" y="69742"/>
            <a:ext cx="6749512" cy="6323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96973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066800"/>
            <a:ext cx="4191000" cy="5078314"/>
          </a:xfrm>
          <a:prstGeom prst="rect">
            <a:avLst/>
          </a:prstGeom>
          <a:noFill/>
        </p:spPr>
        <p:txBody>
          <a:bodyPr wrap="square" rtlCol="0">
            <a:spAutoFit/>
          </a:bodyPr>
          <a:lstStyle/>
          <a:p>
            <a:r>
              <a:rPr lang="en-US" i="1" dirty="0"/>
              <a:t>A1. </a:t>
            </a:r>
            <a:r>
              <a:rPr lang="en-US" b="1" i="1" dirty="0"/>
              <a:t>Motivated, Committed Learners</a:t>
            </a:r>
            <a:r>
              <a:rPr lang="en-US" i="1" dirty="0"/>
              <a:t> </a:t>
            </a:r>
            <a:endParaRPr lang="en-US" dirty="0"/>
          </a:p>
          <a:p>
            <a:r>
              <a:rPr lang="en-US" dirty="0"/>
              <a:t>A1.1. Curiosity </a:t>
            </a:r>
          </a:p>
          <a:p>
            <a:r>
              <a:rPr lang="en-US" dirty="0">
                <a:solidFill>
                  <a:srgbClr val="FF0000"/>
                </a:solidFill>
              </a:rPr>
              <a:t>A1.2. Personal Growth &amp; Lifelong Learning </a:t>
            </a:r>
          </a:p>
          <a:p>
            <a:r>
              <a:rPr lang="en-US" i="1" dirty="0"/>
              <a:t>A2. </a:t>
            </a:r>
            <a:r>
              <a:rPr lang="en-US" b="1" i="1" dirty="0"/>
              <a:t>Confident, Diligent Learners</a:t>
            </a:r>
            <a:r>
              <a:rPr lang="en-US" i="1" dirty="0"/>
              <a:t> </a:t>
            </a:r>
            <a:endParaRPr lang="en-US" dirty="0"/>
          </a:p>
          <a:p>
            <a:r>
              <a:rPr lang="en-US" dirty="0">
                <a:solidFill>
                  <a:srgbClr val="FF0000"/>
                </a:solidFill>
              </a:rPr>
              <a:t>A2.1. Growth Mindset </a:t>
            </a:r>
          </a:p>
          <a:p>
            <a:r>
              <a:rPr lang="en-US" dirty="0"/>
              <a:t>A2.2. Learning From Mistakes </a:t>
            </a:r>
          </a:p>
          <a:p>
            <a:r>
              <a:rPr lang="en-US" i="1" dirty="0"/>
              <a:t>A3. </a:t>
            </a:r>
            <a:r>
              <a:rPr lang="en-US" b="1" i="1" dirty="0"/>
              <a:t>Responsible, Engaged, Autonomous, Connected Learners</a:t>
            </a:r>
            <a:r>
              <a:rPr lang="en-US" i="1" dirty="0"/>
              <a:t> </a:t>
            </a:r>
            <a:endParaRPr lang="en-US" dirty="0"/>
          </a:p>
          <a:p>
            <a:r>
              <a:rPr lang="en-US" dirty="0"/>
              <a:t>A3.1. Dedicated to Education </a:t>
            </a:r>
          </a:p>
          <a:p>
            <a:r>
              <a:rPr lang="en-US" dirty="0">
                <a:solidFill>
                  <a:srgbClr val="FF0000"/>
                </a:solidFill>
              </a:rPr>
              <a:t>A3.2. Fully Engaged in Learning Process</a:t>
            </a:r>
          </a:p>
          <a:p>
            <a:r>
              <a:rPr lang="en-US" dirty="0"/>
              <a:t>A3.3. Self-Directed</a:t>
            </a:r>
          </a:p>
          <a:p>
            <a:r>
              <a:rPr lang="en-US" dirty="0"/>
              <a:t>A3.4. Resourceful and Discerning Researchers </a:t>
            </a:r>
          </a:p>
          <a:p>
            <a:r>
              <a:rPr lang="en-US" dirty="0"/>
              <a:t>A3.5. Versatile Learners</a:t>
            </a:r>
          </a:p>
          <a:p>
            <a:r>
              <a:rPr lang="en-US" dirty="0">
                <a:solidFill>
                  <a:srgbClr val="FF0000"/>
                </a:solidFill>
              </a:rPr>
              <a:t>A3.6. Connected to School Community </a:t>
            </a:r>
          </a:p>
          <a:p>
            <a:endParaRPr lang="en-US" dirty="0"/>
          </a:p>
        </p:txBody>
      </p:sp>
      <p:sp>
        <p:nvSpPr>
          <p:cNvPr id="5" name="TextBox 4"/>
          <p:cNvSpPr txBox="1"/>
          <p:nvPr/>
        </p:nvSpPr>
        <p:spPr>
          <a:xfrm>
            <a:off x="4826000" y="394691"/>
            <a:ext cx="4114800" cy="6463309"/>
          </a:xfrm>
          <a:prstGeom prst="rect">
            <a:avLst/>
          </a:prstGeom>
          <a:noFill/>
        </p:spPr>
        <p:txBody>
          <a:bodyPr wrap="square" rtlCol="0">
            <a:spAutoFit/>
          </a:bodyPr>
          <a:lstStyle/>
          <a:p>
            <a:r>
              <a:rPr lang="en-US" i="1" dirty="0">
                <a:solidFill>
                  <a:srgbClr val="FF0000"/>
                </a:solidFill>
              </a:rPr>
              <a:t>A4. </a:t>
            </a:r>
            <a:r>
              <a:rPr lang="en-US" b="1" i="1" dirty="0">
                <a:solidFill>
                  <a:srgbClr val="FF0000"/>
                </a:solidFill>
              </a:rPr>
              <a:t>Knowledgeable, Logical, Critical, Creative Thinkers.</a:t>
            </a:r>
            <a:r>
              <a:rPr lang="en-US" i="1" dirty="0">
                <a:solidFill>
                  <a:srgbClr val="FF0000"/>
                </a:solidFill>
              </a:rPr>
              <a:t> </a:t>
            </a:r>
            <a:endParaRPr lang="en-US" dirty="0">
              <a:solidFill>
                <a:srgbClr val="FF0000"/>
              </a:solidFill>
            </a:endParaRPr>
          </a:p>
          <a:p>
            <a:r>
              <a:rPr lang="en-US" dirty="0"/>
              <a:t>A4.1. Acquire, Remember Knowledge. </a:t>
            </a:r>
          </a:p>
          <a:p>
            <a:r>
              <a:rPr lang="en-US" dirty="0"/>
              <a:t>A4.2. Understand Knowledge </a:t>
            </a:r>
          </a:p>
          <a:p>
            <a:r>
              <a:rPr lang="en-US" dirty="0"/>
              <a:t>A4.3. Apply Knowledge  </a:t>
            </a:r>
          </a:p>
          <a:p>
            <a:r>
              <a:rPr lang="en-US" dirty="0">
                <a:solidFill>
                  <a:srgbClr val="FF0000"/>
                </a:solidFill>
              </a:rPr>
              <a:t>A4.4. Analyze, Evaluate (Critical Thinking)</a:t>
            </a:r>
          </a:p>
          <a:p>
            <a:r>
              <a:rPr lang="en-US" dirty="0"/>
              <a:t>A4.5. Create, Innovate (Synthesis)</a:t>
            </a:r>
          </a:p>
          <a:p>
            <a:r>
              <a:rPr lang="en-US" dirty="0"/>
              <a:t>A4.6. Concentrate</a:t>
            </a:r>
          </a:p>
          <a:p>
            <a:r>
              <a:rPr lang="en-US" dirty="0">
                <a:solidFill>
                  <a:srgbClr val="000000"/>
                </a:solidFill>
              </a:rPr>
              <a:t>A4.7. Perceptive and Observant </a:t>
            </a:r>
          </a:p>
          <a:p>
            <a:r>
              <a:rPr lang="en-US" dirty="0">
                <a:solidFill>
                  <a:srgbClr val="000000"/>
                </a:solidFill>
              </a:rPr>
              <a:t>A4.8. Open-minded </a:t>
            </a:r>
          </a:p>
          <a:p>
            <a:r>
              <a:rPr lang="en-US" dirty="0"/>
              <a:t>A4.9. Intellectual Integrity </a:t>
            </a:r>
          </a:p>
          <a:p>
            <a:r>
              <a:rPr lang="en-US" dirty="0"/>
              <a:t>A4.10. Intellectual Independence </a:t>
            </a:r>
          </a:p>
          <a:p>
            <a:r>
              <a:rPr lang="en-US" dirty="0"/>
              <a:t>A4.11. Intellectual Humility </a:t>
            </a:r>
          </a:p>
          <a:p>
            <a:r>
              <a:rPr lang="en-US" dirty="0"/>
              <a:t>A4.12. Pursuit of Wisdom </a:t>
            </a:r>
          </a:p>
          <a:p>
            <a:r>
              <a:rPr lang="en-US" i="1" dirty="0"/>
              <a:t>A5. </a:t>
            </a:r>
            <a:r>
              <a:rPr lang="en-US" b="1" i="1" dirty="0"/>
              <a:t>Effective Problem Solvers and Decision-Makers</a:t>
            </a:r>
            <a:r>
              <a:rPr lang="en-US" i="1" dirty="0"/>
              <a:t> </a:t>
            </a:r>
            <a:endParaRPr lang="en-US" dirty="0"/>
          </a:p>
          <a:p>
            <a:r>
              <a:rPr lang="en-US" dirty="0"/>
              <a:t>A5.1. Rational Decision-Making Process</a:t>
            </a:r>
          </a:p>
          <a:p>
            <a:r>
              <a:rPr lang="en-US" dirty="0">
                <a:solidFill>
                  <a:srgbClr val="FF0000"/>
                </a:solidFill>
              </a:rPr>
              <a:t>A5.2. Ethical Decisions.</a:t>
            </a:r>
            <a:r>
              <a:rPr lang="en-US" dirty="0"/>
              <a:t> </a:t>
            </a:r>
          </a:p>
          <a:p>
            <a:r>
              <a:rPr lang="en-US" dirty="0">
                <a:solidFill>
                  <a:srgbClr val="FF0000"/>
                </a:solidFill>
              </a:rPr>
              <a:t>A5.3. Effective Decisions </a:t>
            </a:r>
          </a:p>
          <a:p>
            <a:r>
              <a:rPr lang="en-US" dirty="0"/>
              <a:t>A5.4. Best Possible Result</a:t>
            </a:r>
          </a:p>
          <a:p>
            <a:endParaRPr lang="en-US" dirty="0"/>
          </a:p>
        </p:txBody>
      </p:sp>
      <p:sp>
        <p:nvSpPr>
          <p:cNvPr id="6" name="TextBox 5"/>
          <p:cNvSpPr txBox="1"/>
          <p:nvPr/>
        </p:nvSpPr>
        <p:spPr>
          <a:xfrm>
            <a:off x="0" y="304802"/>
            <a:ext cx="4673600" cy="769441"/>
          </a:xfrm>
          <a:prstGeom prst="rect">
            <a:avLst/>
          </a:prstGeom>
          <a:noFill/>
        </p:spPr>
        <p:txBody>
          <a:bodyPr wrap="square" rtlCol="0">
            <a:spAutoFit/>
          </a:bodyPr>
          <a:lstStyle/>
          <a:p>
            <a:pPr algn="ctr"/>
            <a:r>
              <a:rPr lang="en-US" sz="2200" dirty="0">
                <a:latin typeface="Arial Black"/>
                <a:cs typeface="Arial Black"/>
              </a:rPr>
              <a:t>Model Standards in</a:t>
            </a:r>
          </a:p>
          <a:p>
            <a:pPr algn="ctr"/>
            <a:r>
              <a:rPr lang="en-US" sz="2200" dirty="0">
                <a:latin typeface="Arial Black"/>
                <a:cs typeface="Arial Black"/>
              </a:rPr>
              <a:t> Academic Wheel of Success</a:t>
            </a:r>
          </a:p>
        </p:txBody>
      </p:sp>
      <p:sp>
        <p:nvSpPr>
          <p:cNvPr id="2" name="TextBox 1"/>
          <p:cNvSpPr txBox="1"/>
          <p:nvPr/>
        </p:nvSpPr>
        <p:spPr>
          <a:xfrm>
            <a:off x="365568" y="5830864"/>
            <a:ext cx="3963522" cy="338554"/>
          </a:xfrm>
          <a:prstGeom prst="rect">
            <a:avLst/>
          </a:prstGeom>
          <a:solidFill>
            <a:srgbClr val="000090"/>
          </a:solidFill>
        </p:spPr>
        <p:txBody>
          <a:bodyPr wrap="square" rtlCol="0">
            <a:spAutoFit/>
          </a:bodyPr>
          <a:lstStyle/>
          <a:p>
            <a:pPr algn="ctr"/>
            <a:r>
              <a:rPr lang="en-GB" sz="1600" b="1" dirty="0">
                <a:solidFill>
                  <a:schemeClr val="bg1"/>
                </a:solidFill>
              </a:rPr>
              <a:t>SUCCESS SKILL OF LEARNING</a:t>
            </a:r>
          </a:p>
        </p:txBody>
      </p:sp>
    </p:spTree>
    <p:extLst>
      <p:ext uri="{BB962C8B-B14F-4D97-AF65-F5344CB8AC3E}">
        <p14:creationId xmlns:p14="http://schemas.microsoft.com/office/powerpoint/2010/main" val="1133430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1774036325"/>
              </p:ext>
            </p:extLst>
          </p:nvPr>
        </p:nvGraphicFramePr>
        <p:xfrm>
          <a:off x="181419" y="1027187"/>
          <a:ext cx="8667776" cy="5688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0" y="188358"/>
            <a:ext cx="8990298" cy="584776"/>
          </a:xfrm>
          <a:prstGeom prst="rect">
            <a:avLst/>
          </a:prstGeom>
          <a:noFill/>
        </p:spPr>
        <p:txBody>
          <a:bodyPr wrap="square" rtlCol="0">
            <a:spAutoFit/>
          </a:bodyPr>
          <a:lstStyle/>
          <a:p>
            <a:pPr algn="ctr"/>
            <a:r>
              <a:rPr lang="en-US" sz="3200" dirty="0">
                <a:solidFill>
                  <a:srgbClr val="000090"/>
                </a:solidFill>
                <a:latin typeface="Arial Black"/>
                <a:cs typeface="Arial Black"/>
              </a:rPr>
              <a:t>CHARACTER COUNTS! 6.0 MODULES</a:t>
            </a:r>
          </a:p>
        </p:txBody>
      </p:sp>
    </p:spTree>
    <p:extLst>
      <p:ext uri="{BB962C8B-B14F-4D97-AF65-F5344CB8AC3E}">
        <p14:creationId xmlns:p14="http://schemas.microsoft.com/office/powerpoint/2010/main" val="212316415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274638"/>
            <a:ext cx="8229600" cy="1143000"/>
          </a:xfrm>
          <a:prstGeom prst="rect">
            <a:avLst/>
          </a:prstGeom>
        </p:spPr>
        <p:txBody>
          <a:bodyPr/>
          <a:lstStyle/>
          <a:p>
            <a:r>
              <a:rPr lang="en-GB" sz="4000" b="0" dirty="0">
                <a:latin typeface="Arial Black"/>
                <a:cs typeface="Arial Black"/>
              </a:rPr>
              <a:t>Success Skill of Learning</a:t>
            </a:r>
          </a:p>
        </p:txBody>
      </p:sp>
      <p:graphicFrame>
        <p:nvGraphicFramePr>
          <p:cNvPr id="3" name="Diagram 2"/>
          <p:cNvGraphicFramePr/>
          <p:nvPr>
            <p:extLst>
              <p:ext uri="{D42A27DB-BD31-4B8C-83A1-F6EECF244321}">
                <p14:modId xmlns:p14="http://schemas.microsoft.com/office/powerpoint/2010/main" val="3972531211"/>
              </p:ext>
            </p:extLst>
          </p:nvPr>
        </p:nvGraphicFramePr>
        <p:xfrm>
          <a:off x="269366" y="1396999"/>
          <a:ext cx="8678222" cy="51651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85079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a:prstGeom prst="rect">
            <a:avLst/>
          </a:prstGeom>
        </p:spPr>
        <p:txBody>
          <a:bodyPr/>
          <a:lstStyle/>
          <a:p>
            <a:r>
              <a:rPr lang="en-GB" sz="4000" b="0" dirty="0">
                <a:latin typeface="Arial Black"/>
                <a:cs typeface="Arial Black"/>
              </a:rPr>
              <a:t>Key Beliefs</a:t>
            </a:r>
          </a:p>
        </p:txBody>
      </p:sp>
      <p:graphicFrame>
        <p:nvGraphicFramePr>
          <p:cNvPr id="3" name="Diagram 2"/>
          <p:cNvGraphicFramePr/>
          <p:nvPr>
            <p:extLst>
              <p:ext uri="{D42A27DB-BD31-4B8C-83A1-F6EECF244321}">
                <p14:modId xmlns:p14="http://schemas.microsoft.com/office/powerpoint/2010/main" val="1759297482"/>
              </p:ext>
            </p:extLst>
          </p:nvPr>
        </p:nvGraphicFramePr>
        <p:xfrm>
          <a:off x="519491" y="1397000"/>
          <a:ext cx="8273371" cy="4741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45900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3200" y="0"/>
            <a:ext cx="8686800" cy="1143000"/>
          </a:xfrm>
          <a:prstGeom prst="rect">
            <a:avLst/>
          </a:prstGeom>
        </p:spPr>
        <p:txBody>
          <a:bodyPr/>
          <a:lstStyle/>
          <a:p>
            <a:r>
              <a:rPr lang="en-GB" sz="4000" b="0" dirty="0">
                <a:latin typeface="Arial Black"/>
                <a:cs typeface="Arial Black"/>
              </a:rPr>
              <a:t>Instructional Strategies</a:t>
            </a:r>
          </a:p>
        </p:txBody>
      </p:sp>
      <p:graphicFrame>
        <p:nvGraphicFramePr>
          <p:cNvPr id="3" name="Diagram 2"/>
          <p:cNvGraphicFramePr/>
          <p:nvPr>
            <p:extLst>
              <p:ext uri="{D42A27DB-BD31-4B8C-83A1-F6EECF244321}">
                <p14:modId xmlns:p14="http://schemas.microsoft.com/office/powerpoint/2010/main" val="145678884"/>
              </p:ext>
            </p:extLst>
          </p:nvPr>
        </p:nvGraphicFramePr>
        <p:xfrm>
          <a:off x="0" y="996367"/>
          <a:ext cx="8724848" cy="50996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71193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042528327"/>
              </p:ext>
            </p:extLst>
          </p:nvPr>
        </p:nvGraphicFramePr>
        <p:xfrm>
          <a:off x="379408" y="3251897"/>
          <a:ext cx="8492380" cy="3040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228601" y="167717"/>
            <a:ext cx="8610602" cy="1446550"/>
          </a:xfrm>
          <a:prstGeom prst="rect">
            <a:avLst/>
          </a:prstGeom>
          <a:noFill/>
        </p:spPr>
        <p:txBody>
          <a:bodyPr wrap="square" rtlCol="0">
            <a:spAutoFit/>
          </a:bodyPr>
          <a:lstStyle/>
          <a:p>
            <a:pPr lvl="0" algn="ctr"/>
            <a:r>
              <a:rPr lang="en-US" sz="3200" dirty="0">
                <a:solidFill>
                  <a:srgbClr val="152F70"/>
                </a:solidFill>
                <a:latin typeface="Arial Black"/>
                <a:cs typeface="Arial Black"/>
              </a:rPr>
              <a:t>How To Promote Success Skill of Learning in the Academic Domain</a:t>
            </a:r>
          </a:p>
          <a:p>
            <a:endParaRPr lang="en-US" sz="2400" dirty="0"/>
          </a:p>
        </p:txBody>
      </p:sp>
      <p:sp>
        <p:nvSpPr>
          <p:cNvPr id="4" name="TextBox 3"/>
          <p:cNvSpPr txBox="1"/>
          <p:nvPr/>
        </p:nvSpPr>
        <p:spPr>
          <a:xfrm>
            <a:off x="267081" y="1369646"/>
            <a:ext cx="6563261" cy="1754327"/>
          </a:xfrm>
          <a:prstGeom prst="rect">
            <a:avLst/>
          </a:prstGeom>
          <a:noFill/>
        </p:spPr>
        <p:txBody>
          <a:bodyPr wrap="square" rtlCol="0">
            <a:spAutoFit/>
          </a:bodyPr>
          <a:lstStyle/>
          <a:p>
            <a:r>
              <a:rPr lang="en-US" dirty="0"/>
              <a:t>Table 1-2   Personal Growth &amp; Learning (A1.2) Growth Mindset (A2.1) (pgs. 2-3) </a:t>
            </a:r>
          </a:p>
          <a:p>
            <a:r>
              <a:rPr lang="en-US" dirty="0"/>
              <a:t>Table 3-4   Fully Engaged in Learning Process (A3.2) Connected to School Community (A3.6)  (pgs. 4-5)</a:t>
            </a:r>
          </a:p>
          <a:p>
            <a:r>
              <a:rPr lang="en-US" dirty="0"/>
              <a:t>Table 5-6  Knowledgeable, Logical, Critical, Creative Thinkers (A4)  Ethical Decisions (A5)  (pgs. 7 &amp; 9-10) </a:t>
            </a:r>
          </a:p>
        </p:txBody>
      </p:sp>
      <p:sp>
        <p:nvSpPr>
          <p:cNvPr id="5" name="Left Arrow 4"/>
          <p:cNvSpPr/>
          <p:nvPr/>
        </p:nvSpPr>
        <p:spPr>
          <a:xfrm>
            <a:off x="6695659" y="1390069"/>
            <a:ext cx="2236696" cy="2133600"/>
          </a:xfrm>
          <a:prstGeom prst="leftArrow">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7050404" y="1999670"/>
            <a:ext cx="1676400" cy="830997"/>
          </a:xfrm>
          <a:prstGeom prst="rect">
            <a:avLst/>
          </a:prstGeom>
          <a:noFill/>
        </p:spPr>
        <p:txBody>
          <a:bodyPr wrap="square" rtlCol="0">
            <a:spAutoFit/>
          </a:bodyPr>
          <a:lstStyle/>
          <a:p>
            <a:pPr algn="ctr"/>
            <a:r>
              <a:rPr lang="en-US" sz="2400" dirty="0">
                <a:solidFill>
                  <a:schemeClr val="bg1"/>
                </a:solidFill>
              </a:rPr>
              <a:t>Using the Matrix</a:t>
            </a:r>
          </a:p>
        </p:txBody>
      </p:sp>
      <p:sp>
        <p:nvSpPr>
          <p:cNvPr id="7" name="TextBox 6"/>
          <p:cNvSpPr txBox="1"/>
          <p:nvPr/>
        </p:nvSpPr>
        <p:spPr>
          <a:xfrm>
            <a:off x="5029200" y="6248400"/>
            <a:ext cx="2667000" cy="369332"/>
          </a:xfrm>
          <a:prstGeom prst="rect">
            <a:avLst/>
          </a:prstGeom>
          <a:noFill/>
        </p:spPr>
        <p:txBody>
          <a:bodyPr wrap="square" rtlCol="0">
            <a:spAutoFit/>
          </a:bodyPr>
          <a:lstStyle/>
          <a:p>
            <a:r>
              <a:rPr lang="en-US" dirty="0"/>
              <a:t>Worksheet 7 – Page 22</a:t>
            </a:r>
          </a:p>
        </p:txBody>
      </p:sp>
      <p:sp>
        <p:nvSpPr>
          <p:cNvPr id="9" name="TextBox 8"/>
          <p:cNvSpPr txBox="1"/>
          <p:nvPr/>
        </p:nvSpPr>
        <p:spPr>
          <a:xfrm>
            <a:off x="327087" y="6254227"/>
            <a:ext cx="519491" cy="369332"/>
          </a:xfrm>
          <a:prstGeom prst="rect">
            <a:avLst/>
          </a:prstGeom>
          <a:noFill/>
        </p:spPr>
        <p:txBody>
          <a:bodyPr wrap="square" rtlCol="0">
            <a:spAutoFit/>
          </a:bodyPr>
          <a:lstStyle/>
          <a:p>
            <a:r>
              <a:rPr lang="en-US" dirty="0"/>
              <a:t>44</a:t>
            </a:r>
          </a:p>
        </p:txBody>
      </p:sp>
    </p:spTree>
    <p:extLst>
      <p:ext uri="{BB962C8B-B14F-4D97-AF65-F5344CB8AC3E}">
        <p14:creationId xmlns:p14="http://schemas.microsoft.com/office/powerpoint/2010/main" val="326534162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467556089"/>
              </p:ext>
            </p:extLst>
          </p:nvPr>
        </p:nvGraphicFramePr>
        <p:xfrm>
          <a:off x="1092200" y="1143000"/>
          <a:ext cx="69342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62803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600556900"/>
              </p:ext>
            </p:extLst>
          </p:nvPr>
        </p:nvGraphicFramePr>
        <p:xfrm>
          <a:off x="921006" y="2387600"/>
          <a:ext cx="7451457" cy="3886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1398828637"/>
              </p:ext>
            </p:extLst>
          </p:nvPr>
        </p:nvGraphicFramePr>
        <p:xfrm>
          <a:off x="266891" y="375476"/>
          <a:ext cx="8553450" cy="10485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extBox 3"/>
          <p:cNvSpPr txBox="1"/>
          <p:nvPr/>
        </p:nvSpPr>
        <p:spPr>
          <a:xfrm>
            <a:off x="1388533" y="1576351"/>
            <a:ext cx="6570134" cy="1261884"/>
          </a:xfrm>
          <a:prstGeom prst="rect">
            <a:avLst/>
          </a:prstGeom>
          <a:noFill/>
        </p:spPr>
        <p:txBody>
          <a:bodyPr wrap="square" rtlCol="0">
            <a:spAutoFit/>
          </a:bodyPr>
          <a:lstStyle/>
          <a:p>
            <a:pPr>
              <a:spcAft>
                <a:spcPts val="600"/>
              </a:spcAft>
            </a:pPr>
            <a:r>
              <a:rPr lang="en-US" sz="2400" dirty="0">
                <a:latin typeface="BlairMdITC TT-Medium"/>
                <a:cs typeface="BlairMdITC TT-Medium"/>
              </a:rPr>
              <a:t>What is school climate? </a:t>
            </a:r>
          </a:p>
          <a:p>
            <a:pPr>
              <a:spcAft>
                <a:spcPts val="600"/>
              </a:spcAft>
            </a:pPr>
            <a:r>
              <a:rPr lang="en-US" sz="2400" dirty="0">
                <a:latin typeface="BlairMdITC TT-Medium"/>
                <a:cs typeface="BlairMdITC TT-Medium"/>
              </a:rPr>
              <a:t>Why is it important?</a:t>
            </a:r>
          </a:p>
          <a:p>
            <a:endParaRPr lang="en-US" dirty="0"/>
          </a:p>
        </p:txBody>
      </p:sp>
    </p:spTree>
    <p:extLst>
      <p:ext uri="{BB962C8B-B14F-4D97-AF65-F5344CB8AC3E}">
        <p14:creationId xmlns:p14="http://schemas.microsoft.com/office/powerpoint/2010/main" val="283892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7DD34356-30AE-B242-A827-B37B446C399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A3CCEA62-166E-E24D-AC5D-7B362BD3AE7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613115C8-6A90-F342-BE36-6F3E274CB39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471367F1-7C14-DE43-84A7-68538DC3E69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081549442"/>
              </p:ext>
            </p:extLst>
          </p:nvPr>
        </p:nvGraphicFramePr>
        <p:xfrm>
          <a:off x="731135" y="457200"/>
          <a:ext cx="9289546" cy="6018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1"/>
          <p:cNvSpPr txBox="1"/>
          <p:nvPr/>
        </p:nvSpPr>
        <p:spPr>
          <a:xfrm>
            <a:off x="134682" y="226649"/>
            <a:ext cx="3446717" cy="1195751"/>
          </a:xfrm>
          <a:prstGeom prst="rect">
            <a:avLst/>
          </a:prstGeom>
          <a:solidFill>
            <a:srgbClr val="800000"/>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400" dirty="0">
                <a:solidFill>
                  <a:schemeClr val="bg1"/>
                </a:solidFill>
                <a:latin typeface="Arial Black"/>
                <a:cs typeface="Arial Black"/>
              </a:rPr>
              <a:t>Indicators of a Positive School Climate</a:t>
            </a:r>
          </a:p>
        </p:txBody>
      </p:sp>
    </p:spTree>
    <p:extLst>
      <p:ext uri="{BB962C8B-B14F-4D97-AF65-F5344CB8AC3E}">
        <p14:creationId xmlns:p14="http://schemas.microsoft.com/office/powerpoint/2010/main" val="22497101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346200" y="1252305"/>
            <a:ext cx="6248400" cy="1098002"/>
          </a:xfrm>
          <a:prstGeom prst="roundRect">
            <a:avLst/>
          </a:prstGeom>
          <a:solidFill>
            <a:srgbClr val="234098"/>
          </a:solidFill>
          <a:ln>
            <a:solidFill>
              <a:srgbClr val="9AD2FF"/>
            </a:solidFill>
          </a:ln>
          <a:effectLst>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6800">
              <a:lnSpc>
                <a:spcPct val="90000"/>
              </a:lnSpc>
              <a:spcBef>
                <a:spcPct val="0"/>
              </a:spcBef>
              <a:spcAft>
                <a:spcPct val="35000"/>
              </a:spcAft>
            </a:pPr>
            <a:r>
              <a:rPr lang="en-US" sz="3600" b="1" dirty="0">
                <a:solidFill>
                  <a:prstClr val="white"/>
                </a:solidFill>
                <a:effectLst>
                  <a:outerShdw blurRad="38100" dist="38100" dir="2700000" algn="tl">
                    <a:srgbClr val="000000">
                      <a:alpha val="43137"/>
                    </a:srgbClr>
                  </a:outerShdw>
                </a:effectLst>
                <a:latin typeface="Arial Black"/>
                <a:cs typeface="Arial Black"/>
              </a:rPr>
              <a:t>Video Lesson</a:t>
            </a:r>
          </a:p>
        </p:txBody>
      </p:sp>
      <p:sp>
        <p:nvSpPr>
          <p:cNvPr id="2" name="TextBox 1"/>
          <p:cNvSpPr txBox="1"/>
          <p:nvPr/>
        </p:nvSpPr>
        <p:spPr>
          <a:xfrm>
            <a:off x="1498600" y="2971800"/>
            <a:ext cx="6146800" cy="1477328"/>
          </a:xfrm>
          <a:prstGeom prst="rect">
            <a:avLst/>
          </a:prstGeom>
          <a:noFill/>
        </p:spPr>
        <p:txBody>
          <a:bodyPr wrap="square" rtlCol="0">
            <a:spAutoFit/>
          </a:bodyPr>
          <a:lstStyle/>
          <a:p>
            <a:pPr algn="ctr"/>
            <a:r>
              <a:rPr lang="en-US" sz="3600" b="1" dirty="0">
                <a:latin typeface="BlairMdITC TT-Medium"/>
                <a:cs typeface="BlairMdITC TT-Medium"/>
              </a:rPr>
              <a:t>Every Opportunity</a:t>
            </a:r>
          </a:p>
          <a:p>
            <a:pPr algn="ctr"/>
            <a:endParaRPr lang="en-US" dirty="0"/>
          </a:p>
        </p:txBody>
      </p:sp>
    </p:spTree>
    <p:extLst>
      <p:ext uri="{BB962C8B-B14F-4D97-AF65-F5344CB8AC3E}">
        <p14:creationId xmlns:p14="http://schemas.microsoft.com/office/powerpoint/2010/main" val="18932885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891400300"/>
              </p:ext>
            </p:extLst>
          </p:nvPr>
        </p:nvGraphicFramePr>
        <p:xfrm>
          <a:off x="457200" y="635000"/>
          <a:ext cx="82804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p:nvPr/>
        </p:nvPicPr>
        <p:blipFill>
          <a:blip r:embed="rId8">
            <a:extLst>
              <a:ext uri="{28A0092B-C50C-407E-A947-70E740481C1C}">
                <a14:useLocalDpi xmlns:a14="http://schemas.microsoft.com/office/drawing/2010/main" val="0"/>
              </a:ext>
            </a:extLst>
          </a:blip>
          <a:srcRect/>
          <a:stretch>
            <a:fillRect/>
          </a:stretch>
        </p:blipFill>
        <p:spPr bwMode="auto">
          <a:xfrm>
            <a:off x="5918200" y="3962400"/>
            <a:ext cx="2788037" cy="1869268"/>
          </a:xfrm>
          <a:prstGeom prst="rect">
            <a:avLst/>
          </a:prstGeom>
          <a:noFill/>
          <a:ln>
            <a:noFill/>
          </a:ln>
        </p:spPr>
      </p:pic>
      <p:sp>
        <p:nvSpPr>
          <p:cNvPr id="5" name="TextBox 4"/>
          <p:cNvSpPr txBox="1"/>
          <p:nvPr/>
        </p:nvSpPr>
        <p:spPr>
          <a:xfrm>
            <a:off x="5029200" y="6248400"/>
            <a:ext cx="2667000" cy="369332"/>
          </a:xfrm>
          <a:prstGeom prst="rect">
            <a:avLst/>
          </a:prstGeom>
          <a:noFill/>
        </p:spPr>
        <p:txBody>
          <a:bodyPr wrap="square" rtlCol="0">
            <a:spAutoFit/>
          </a:bodyPr>
          <a:lstStyle/>
          <a:p>
            <a:r>
              <a:rPr lang="en-US" dirty="0"/>
              <a:t>Worksheet 8– Page 23</a:t>
            </a:r>
          </a:p>
        </p:txBody>
      </p:sp>
    </p:spTree>
    <p:extLst>
      <p:ext uri="{BB962C8B-B14F-4D97-AF65-F5344CB8AC3E}">
        <p14:creationId xmlns:p14="http://schemas.microsoft.com/office/powerpoint/2010/main" val="6443617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wlee\Desktop\PRE\miniPoster_Sets-A&amp;B.png"/>
          <p:cNvPicPr>
            <a:picLocks noChangeAspect="1" noChangeArrowheads="1"/>
          </p:cNvPicPr>
          <p:nvPr/>
        </p:nvPicPr>
        <p:blipFill>
          <a:blip r:embed="rId3" cstate="print"/>
          <a:srcRect/>
          <a:stretch>
            <a:fillRect/>
          </a:stretch>
        </p:blipFill>
        <p:spPr bwMode="auto">
          <a:xfrm>
            <a:off x="314569" y="-1"/>
            <a:ext cx="4419600" cy="3329173"/>
          </a:xfrm>
          <a:prstGeom prst="rect">
            <a:avLst/>
          </a:prstGeom>
          <a:noFill/>
          <a:ln w="9525">
            <a:noFill/>
            <a:miter lim="800000"/>
            <a:headEnd/>
            <a:tailEnd/>
          </a:ln>
        </p:spPr>
      </p:pic>
      <p:graphicFrame>
        <p:nvGraphicFramePr>
          <p:cNvPr id="4" name="Diagram 3"/>
          <p:cNvGraphicFramePr/>
          <p:nvPr>
            <p:extLst>
              <p:ext uri="{D42A27DB-BD31-4B8C-83A1-F6EECF244321}">
                <p14:modId xmlns:p14="http://schemas.microsoft.com/office/powerpoint/2010/main" val="284620106"/>
              </p:ext>
            </p:extLst>
          </p:nvPr>
        </p:nvGraphicFramePr>
        <p:xfrm>
          <a:off x="304800" y="3516923"/>
          <a:ext cx="8686800" cy="28721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496277" y="4836249"/>
            <a:ext cx="7924800" cy="1569660"/>
          </a:xfrm>
          <a:prstGeom prst="rect">
            <a:avLst/>
          </a:prstGeom>
          <a:noFill/>
        </p:spPr>
        <p:txBody>
          <a:bodyPr wrap="square" rtlCol="0">
            <a:spAutoFit/>
          </a:bodyPr>
          <a:lstStyle/>
          <a:p>
            <a:pPr lvl="0"/>
            <a:r>
              <a:rPr lang="en-US" sz="2400" dirty="0"/>
              <a:t>Homework in preparation for Day 2:</a:t>
            </a:r>
          </a:p>
          <a:p>
            <a:pPr marL="342900" lvl="0" indent="-342900">
              <a:buFont typeface="Arial"/>
              <a:buChar char="•"/>
            </a:pPr>
            <a:r>
              <a:rPr lang="en-US" sz="2400" dirty="0"/>
              <a:t>Complete the Six Pillars Personal Inventory on pages 24-25.</a:t>
            </a:r>
          </a:p>
          <a:p>
            <a:pPr lvl="0"/>
            <a:r>
              <a:rPr lang="en-US" sz="2400" dirty="0"/>
              <a:t>		</a:t>
            </a:r>
          </a:p>
        </p:txBody>
      </p:sp>
      <p:sp>
        <p:nvSpPr>
          <p:cNvPr id="7" name="TextBox 6"/>
          <p:cNvSpPr txBox="1"/>
          <p:nvPr/>
        </p:nvSpPr>
        <p:spPr>
          <a:xfrm>
            <a:off x="5181600" y="152400"/>
            <a:ext cx="3727938" cy="3416320"/>
          </a:xfrm>
          <a:prstGeom prst="rect">
            <a:avLst/>
          </a:prstGeom>
          <a:noFill/>
        </p:spPr>
        <p:txBody>
          <a:bodyPr wrap="square" rtlCol="0">
            <a:spAutoFit/>
          </a:bodyPr>
          <a:lstStyle/>
          <a:p>
            <a:r>
              <a:rPr lang="en-US" sz="2200" dirty="0"/>
              <a:t>Thank you for your outstanding work today. As you reflect on the day: </a:t>
            </a:r>
          </a:p>
          <a:p>
            <a:pPr marL="285750" indent="-285750">
              <a:buFont typeface="Arial"/>
              <a:buChar char="•"/>
            </a:pPr>
            <a:r>
              <a:rPr lang="en-US" sz="2200" dirty="0"/>
              <a:t>What was significant for you?</a:t>
            </a:r>
          </a:p>
          <a:p>
            <a:pPr marL="285750" indent="-285750">
              <a:buFont typeface="Arial"/>
              <a:buChar char="•"/>
            </a:pPr>
            <a:r>
              <a:rPr lang="en-US" sz="2200" dirty="0"/>
              <a:t>What surprised you?</a:t>
            </a:r>
          </a:p>
          <a:p>
            <a:pPr marL="285750" indent="-285750">
              <a:buFont typeface="Arial"/>
              <a:buChar char="•"/>
            </a:pPr>
            <a:r>
              <a:rPr lang="en-US" sz="2200" dirty="0"/>
              <a:t>What do you plan to do differently with your learning from today?  </a:t>
            </a:r>
          </a:p>
          <a:p>
            <a:endParaRPr lang="en-US" dirty="0"/>
          </a:p>
        </p:txBody>
      </p:sp>
    </p:spTree>
    <p:extLst>
      <p:ext uri="{BB962C8B-B14F-4D97-AF65-F5344CB8AC3E}">
        <p14:creationId xmlns:p14="http://schemas.microsoft.com/office/powerpoint/2010/main" val="456629369"/>
      </p:ext>
    </p:extLst>
  </p:cSld>
  <p:clrMapOvr>
    <a:masterClrMapping/>
  </p:clrMapOvr>
  <p:transition/>
</p:sld>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1C3F95"/>
      </a:dk2>
      <a:lt2>
        <a:srgbClr val="EEECE1"/>
      </a:lt2>
      <a:accent1>
        <a:srgbClr val="1C3F95"/>
      </a:accent1>
      <a:accent2>
        <a:srgbClr val="C0504D"/>
      </a:accent2>
      <a:accent3>
        <a:srgbClr val="9BBB59"/>
      </a:accent3>
      <a:accent4>
        <a:srgbClr val="8064A2"/>
      </a:accent4>
      <a:accent5>
        <a:srgbClr val="4BACC6"/>
      </a:accent5>
      <a:accent6>
        <a:srgbClr val="F79646"/>
      </a:accent6>
      <a:hlink>
        <a:srgbClr val="000000"/>
      </a:hlink>
      <a:folHlink>
        <a:srgbClr val="F7964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A9A06B2EE6B446AF97796A2A29EDEC" ma:contentTypeVersion="12" ma:contentTypeDescription="Create a new document." ma:contentTypeScope="" ma:versionID="d1551283427ab8427f7d7ef6a549206e">
  <xsd:schema xmlns:xsd="http://www.w3.org/2001/XMLSchema" xmlns:xs="http://www.w3.org/2001/XMLSchema" xmlns:p="http://schemas.microsoft.com/office/2006/metadata/properties" xmlns:ns2="fc643b3e-0757-467e-b6a7-81a6975567ab" xmlns:ns3="b433e704-c25e-4386-b9df-82af91eef7d3" targetNamespace="http://schemas.microsoft.com/office/2006/metadata/properties" ma:root="true" ma:fieldsID="5208ef63d9172ad17c73686763a83156" ns2:_="" ns3:_="">
    <xsd:import namespace="fc643b3e-0757-467e-b6a7-81a6975567ab"/>
    <xsd:import namespace="b433e704-c25e-4386-b9df-82af91eef7d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643b3e-0757-467e-b6a7-81a6975567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33e704-c25e-4386-b9df-82af91eef7d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5F58F33-C232-429B-BDF6-12699BC220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643b3e-0757-467e-b6a7-81a6975567ab"/>
    <ds:schemaRef ds:uri="b433e704-c25e-4386-b9df-82af91eef7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FE09C8F-069E-4C1C-BDB9-E5D00FB979C1}">
  <ds:schemaRefs>
    <ds:schemaRef ds:uri="http://schemas.microsoft.com/sharepoint/v3/contenttype/forms"/>
  </ds:schemaRefs>
</ds:datastoreItem>
</file>

<file path=customXml/itemProps3.xml><?xml version="1.0" encoding="utf-8"?>
<ds:datastoreItem xmlns:ds="http://schemas.openxmlformats.org/officeDocument/2006/customXml" ds:itemID="{CECF8E22-1310-4B7D-9D17-4323F58BCF5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90621</TotalTime>
  <Words>7918</Words>
  <Application>Microsoft Macintosh PowerPoint</Application>
  <PresentationFormat>On-screen Show (4:3)</PresentationFormat>
  <Paragraphs>814</Paragraphs>
  <Slides>100</Slides>
  <Notes>69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100</vt:i4>
      </vt:variant>
    </vt:vector>
  </HeadingPairs>
  <TitlesOfParts>
    <vt:vector size="111" baseType="lpstr">
      <vt:lpstr>Arial</vt:lpstr>
      <vt:lpstr>Arial Black</vt:lpstr>
      <vt:lpstr>Arial Narrow</vt:lpstr>
      <vt:lpstr>Billboard</vt:lpstr>
      <vt:lpstr>BlairMdITC TT-Medium</vt:lpstr>
      <vt:lpstr>Calibri</vt:lpstr>
      <vt:lpstr>Helvetica</vt:lpstr>
      <vt:lpstr>Marker Felt Thin</vt:lpstr>
      <vt:lpstr>Times New Roman</vt:lpstr>
      <vt:lpstr>Wingdings</vt:lpstr>
      <vt:lpstr>Custom Design</vt:lpstr>
      <vt:lpstr>PowerPoint Presentation</vt:lpstr>
      <vt:lpstr>PowerPoint Presentation</vt:lpstr>
      <vt:lpstr>PowerPoint Presentation</vt:lpstr>
      <vt:lpstr>PowerPoint Presentation</vt:lpstr>
      <vt:lpstr>Workshop Goals </vt:lpstr>
      <vt:lpstr>PowerPoint Presentation</vt:lpstr>
      <vt:lpstr>PowerPoint Presentation</vt:lpstr>
      <vt:lpstr>Overarching Themes</vt:lpstr>
      <vt:lpstr>PowerPoint Presentation</vt:lpstr>
      <vt:lpstr>PowerPoint Presentation</vt:lpstr>
      <vt:lpstr>PowerPoint Presentation</vt:lpstr>
      <vt:lpstr>Teaching/Learning Objectives  of Circle Within a Circle Activity</vt:lpstr>
      <vt:lpstr>PowerPoint Presentation</vt:lpstr>
      <vt:lpstr>PowerPoint Presentation</vt:lpstr>
      <vt:lpstr>PowerPoint Presentation</vt:lpstr>
      <vt:lpstr>Glad You Are Here!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Character is the Decisive Ingredient of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CHARACTER COUNTS!  is about Change</vt:lpstr>
      <vt:lpstr>PowerPoint Presentation</vt:lpstr>
      <vt:lpstr>PowerPoint Presentation</vt:lpstr>
      <vt:lpstr>PowerPoint Presentation</vt:lpstr>
      <vt:lpstr>PowerPoint Presentation</vt:lpstr>
      <vt:lpstr>PowerPoint Presentation</vt:lpstr>
      <vt:lpstr>Insights About Change</vt:lpstr>
      <vt:lpstr>PowerPoint Presentation</vt:lpstr>
      <vt:lpstr>PowerPoint Presentation</vt:lpstr>
      <vt:lpstr>PowerPoint Presentation</vt:lpstr>
      <vt:lpstr>PowerPoint Presentation</vt:lpstr>
      <vt:lpstr>CHARACTER COUNTS! can change the entire climate of a school, organization, or community </vt:lpstr>
      <vt:lpstr>PowerPoint Presentation</vt:lpstr>
      <vt:lpstr>PowerPoint Presentation</vt:lpstr>
      <vt:lpstr>If you change your perspective, you change the way you experience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Mindfulness</vt:lpstr>
      <vt:lpstr>Benefits of Mindfulness</vt:lpstr>
      <vt:lpstr>Mindfulness for Students</vt:lpstr>
      <vt:lpstr>PowerPoint Presentation</vt:lpstr>
      <vt:lpstr>Students Social and Emotional Challenges </vt:lpstr>
      <vt:lpstr>Mindfulness invites us to be in the moment without judgment, to unwrap the present.</vt:lpstr>
      <vt:lpstr>PowerPoint Presentation</vt:lpstr>
      <vt:lpstr>7 Things Mindful People  Do Differently (Elisha Goldstein)</vt:lpstr>
      <vt:lpstr> MODULE 4 Academic Wheel Of Success </vt:lpstr>
      <vt:lpstr>PowerPoint Presentation</vt:lpstr>
      <vt:lpstr>PowerPoint Presentation</vt:lpstr>
      <vt:lpstr>Success Skill of Learning</vt:lpstr>
      <vt:lpstr>Key Beliefs</vt:lpstr>
      <vt:lpstr>Instructional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dc:creator>
  <cp:lastModifiedBy>Amy Smit</cp:lastModifiedBy>
  <cp:revision>504</cp:revision>
  <cp:lastPrinted>2019-07-07T21:04:20Z</cp:lastPrinted>
  <dcterms:created xsi:type="dcterms:W3CDTF">2015-08-09T04:55:11Z</dcterms:created>
  <dcterms:modified xsi:type="dcterms:W3CDTF">2021-01-20T01:20:34Z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0x010100C1A9A06B2EE6B446AF97796A2A29EDEC</vt:lpwstr>
  </property>
</Properties>
</file>